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9" r:id="rId2"/>
    <p:sldId id="306" r:id="rId3"/>
    <p:sldId id="307" r:id="rId4"/>
    <p:sldId id="316" r:id="rId5"/>
    <p:sldId id="261" r:id="rId6"/>
    <p:sldId id="275" r:id="rId7"/>
    <p:sldId id="293" r:id="rId8"/>
    <p:sldId id="295" r:id="rId9"/>
    <p:sldId id="309" r:id="rId10"/>
    <p:sldId id="279" r:id="rId11"/>
    <p:sldId id="280" r:id="rId12"/>
    <p:sldId id="291" r:id="rId13"/>
    <p:sldId id="310" r:id="rId14"/>
    <p:sldId id="303" r:id="rId15"/>
    <p:sldId id="281" r:id="rId16"/>
    <p:sldId id="282" r:id="rId17"/>
    <p:sldId id="283" r:id="rId18"/>
    <p:sldId id="312" r:id="rId19"/>
    <p:sldId id="289" r:id="rId20"/>
    <p:sldId id="314" r:id="rId21"/>
    <p:sldId id="297" r:id="rId22"/>
    <p:sldId id="313" r:id="rId23"/>
    <p:sldId id="287" r:id="rId24"/>
    <p:sldId id="300" r:id="rId25"/>
    <p:sldId id="286" r:id="rId26"/>
    <p:sldId id="318" r:id="rId27"/>
    <p:sldId id="277" r:id="rId28"/>
    <p:sldId id="320" r:id="rId29"/>
  </p:sldIdLst>
  <p:sldSz cx="9144000" cy="6858000" type="screen4x3"/>
  <p:notesSz cx="6858000" cy="9144000"/>
  <p:defaultTextStyle>
    <a:defPPr>
      <a:defRPr lang="fr-FR"/>
    </a:defPPr>
    <a:lvl1pPr algn="r"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r"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r"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r"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r"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1818"/>
    <a:srgbClr val="0FC9FF"/>
    <a:srgbClr val="98BD0C"/>
    <a:srgbClr val="73BC1D"/>
    <a:srgbClr val="939393"/>
    <a:srgbClr val="C00B16"/>
    <a:srgbClr val="94949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F3C85A-AF8E-4D85-A6C4-CA66701C588D}" v="122" dt="2019-09-16T19:12:30.9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43"/>
    <p:restoredTop sz="70573" autoAdjust="0"/>
  </p:normalViewPr>
  <p:slideViewPr>
    <p:cSldViewPr>
      <p:cViewPr varScale="1">
        <p:scale>
          <a:sx n="54" d="100"/>
          <a:sy n="54" d="100"/>
        </p:scale>
        <p:origin x="189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an-Christophe Durand" userId="23b260e5-0954-487a-8c2b-c6724e03091d" providerId="ADAL" clId="{DED05EF5-4D55-4C46-8BA5-CF370AF8A54A}"/>
    <pc:docChg chg="modSld">
      <pc:chgData name="Jean-Christophe Durand" userId="23b260e5-0954-487a-8c2b-c6724e03091d" providerId="ADAL" clId="{DED05EF5-4D55-4C46-8BA5-CF370AF8A54A}" dt="2019-09-11T14:10:06.982" v="0" actId="1076"/>
      <pc:docMkLst>
        <pc:docMk/>
      </pc:docMkLst>
      <pc:sldChg chg="modSp">
        <pc:chgData name="Jean-Christophe Durand" userId="23b260e5-0954-487a-8c2b-c6724e03091d" providerId="ADAL" clId="{DED05EF5-4D55-4C46-8BA5-CF370AF8A54A}" dt="2019-09-11T14:10:06.982" v="0" actId="1076"/>
        <pc:sldMkLst>
          <pc:docMk/>
          <pc:sldMk cId="3116952530" sldId="259"/>
        </pc:sldMkLst>
        <pc:spChg chg="mod">
          <ac:chgData name="Jean-Christophe Durand" userId="23b260e5-0954-487a-8c2b-c6724e03091d" providerId="ADAL" clId="{DED05EF5-4D55-4C46-8BA5-CF370AF8A54A}" dt="2019-09-11T14:10:06.982" v="0" actId="1076"/>
          <ac:spMkLst>
            <pc:docMk/>
            <pc:sldMk cId="3116952530" sldId="259"/>
            <ac:spMk id="9" creationId="{00000000-0000-0000-0000-000000000000}"/>
          </ac:spMkLst>
        </pc:spChg>
      </pc:sldChg>
    </pc:docChg>
  </pc:docChgLst>
  <pc:docChgLst>
    <pc:chgData name="Jean-Christophe Durand" userId="S::jean-christophe.durand@collegeahuntsic.qc.ca::23b260e5-0954-487a-8c2b-c6724e03091d" providerId="AD" clId="Web-{38F3C85A-AF8E-4D85-A6C4-CA66701C588D}"/>
    <pc:docChg chg="addSld modSld">
      <pc:chgData name="Jean-Christophe Durand" userId="S::jean-christophe.durand@collegeahuntsic.qc.ca::23b260e5-0954-487a-8c2b-c6724e03091d" providerId="AD" clId="Web-{38F3C85A-AF8E-4D85-A6C4-CA66701C588D}" dt="2019-09-16T19:12:30.914" v="118" actId="20577"/>
      <pc:docMkLst>
        <pc:docMk/>
      </pc:docMkLst>
      <pc:sldChg chg="modSp">
        <pc:chgData name="Jean-Christophe Durand" userId="S::jean-christophe.durand@collegeahuntsic.qc.ca::23b260e5-0954-487a-8c2b-c6724e03091d" providerId="AD" clId="Web-{38F3C85A-AF8E-4D85-A6C4-CA66701C588D}" dt="2019-09-16T19:12:30.914" v="117" actId="20577"/>
        <pc:sldMkLst>
          <pc:docMk/>
          <pc:sldMk cId="3379464638" sldId="277"/>
        </pc:sldMkLst>
        <pc:spChg chg="mod">
          <ac:chgData name="Jean-Christophe Durand" userId="S::jean-christophe.durand@collegeahuntsic.qc.ca::23b260e5-0954-487a-8c2b-c6724e03091d" providerId="AD" clId="Web-{38F3C85A-AF8E-4D85-A6C4-CA66701C588D}" dt="2019-09-16T19:12:30.914" v="117" actId="20577"/>
          <ac:spMkLst>
            <pc:docMk/>
            <pc:sldMk cId="3379464638" sldId="277"/>
            <ac:spMk id="16389" creationId="{00000000-0000-0000-0000-000000000000}"/>
          </ac:spMkLst>
        </pc:spChg>
      </pc:sldChg>
      <pc:sldChg chg="modSp">
        <pc:chgData name="Jean-Christophe Durand" userId="S::jean-christophe.durand@collegeahuntsic.qc.ca::23b260e5-0954-487a-8c2b-c6724e03091d" providerId="AD" clId="Web-{38F3C85A-AF8E-4D85-A6C4-CA66701C588D}" dt="2019-09-16T19:08:22.380" v="40" actId="20577"/>
        <pc:sldMkLst>
          <pc:docMk/>
          <pc:sldMk cId="2537231771" sldId="282"/>
        </pc:sldMkLst>
        <pc:spChg chg="mod">
          <ac:chgData name="Jean-Christophe Durand" userId="S::jean-christophe.durand@collegeahuntsic.qc.ca::23b260e5-0954-487a-8c2b-c6724e03091d" providerId="AD" clId="Web-{38F3C85A-AF8E-4D85-A6C4-CA66701C588D}" dt="2019-09-16T19:08:22.380" v="40" actId="20577"/>
          <ac:spMkLst>
            <pc:docMk/>
            <pc:sldMk cId="2537231771" sldId="282"/>
            <ac:spMk id="16389" creationId="{00000000-0000-0000-0000-000000000000}"/>
          </ac:spMkLst>
        </pc:spChg>
      </pc:sldChg>
      <pc:sldChg chg="modSp">
        <pc:chgData name="Jean-Christophe Durand" userId="S::jean-christophe.durand@collegeahuntsic.qc.ca::23b260e5-0954-487a-8c2b-c6724e03091d" providerId="AD" clId="Web-{38F3C85A-AF8E-4D85-A6C4-CA66701C588D}" dt="2019-09-16T19:08:49.974" v="43" actId="1076"/>
        <pc:sldMkLst>
          <pc:docMk/>
          <pc:sldMk cId="3749267499" sldId="285"/>
        </pc:sldMkLst>
        <pc:spChg chg="mod">
          <ac:chgData name="Jean-Christophe Durand" userId="S::jean-christophe.durand@collegeahuntsic.qc.ca::23b260e5-0954-487a-8c2b-c6724e03091d" providerId="AD" clId="Web-{38F3C85A-AF8E-4D85-A6C4-CA66701C588D}" dt="2019-09-16T19:08:49.974" v="43" actId="1076"/>
          <ac:spMkLst>
            <pc:docMk/>
            <pc:sldMk cId="3749267499" sldId="285"/>
            <ac:spMk id="7" creationId="{00000000-0000-0000-0000-000000000000}"/>
          </ac:spMkLst>
        </pc:spChg>
      </pc:sldChg>
      <pc:sldChg chg="modSp">
        <pc:chgData name="Jean-Christophe Durand" userId="S::jean-christophe.durand@collegeahuntsic.qc.ca::23b260e5-0954-487a-8c2b-c6724e03091d" providerId="AD" clId="Web-{38F3C85A-AF8E-4D85-A6C4-CA66701C588D}" dt="2019-09-16T19:10:19.350" v="100" actId="20577"/>
        <pc:sldMkLst>
          <pc:docMk/>
          <pc:sldMk cId="1366141711" sldId="287"/>
        </pc:sldMkLst>
        <pc:spChg chg="mod">
          <ac:chgData name="Jean-Christophe Durand" userId="S::jean-christophe.durand@collegeahuntsic.qc.ca::23b260e5-0954-487a-8c2b-c6724e03091d" providerId="AD" clId="Web-{38F3C85A-AF8E-4D85-A6C4-CA66701C588D}" dt="2019-09-16T19:10:19.350" v="100" actId="20577"/>
          <ac:spMkLst>
            <pc:docMk/>
            <pc:sldMk cId="1366141711" sldId="287"/>
            <ac:spMk id="16389" creationId="{00000000-0000-0000-0000-000000000000}"/>
          </ac:spMkLst>
        </pc:spChg>
      </pc:sldChg>
      <pc:sldChg chg="modSp">
        <pc:chgData name="Jean-Christophe Durand" userId="S::jean-christophe.durand@collegeahuntsic.qc.ca::23b260e5-0954-487a-8c2b-c6724e03091d" providerId="AD" clId="Web-{38F3C85A-AF8E-4D85-A6C4-CA66701C588D}" dt="2019-09-16T19:06:22.114" v="4" actId="20577"/>
        <pc:sldMkLst>
          <pc:docMk/>
          <pc:sldMk cId="3287978613" sldId="303"/>
        </pc:sldMkLst>
        <pc:spChg chg="mod">
          <ac:chgData name="Jean-Christophe Durand" userId="S::jean-christophe.durand@collegeahuntsic.qc.ca::23b260e5-0954-487a-8c2b-c6724e03091d" providerId="AD" clId="Web-{38F3C85A-AF8E-4D85-A6C4-CA66701C588D}" dt="2019-09-16T19:06:22.114" v="4" actId="20577"/>
          <ac:spMkLst>
            <pc:docMk/>
            <pc:sldMk cId="3287978613" sldId="303"/>
            <ac:spMk id="16389" creationId="{00000000-0000-0000-0000-000000000000}"/>
          </ac:spMkLst>
        </pc:spChg>
      </pc:sldChg>
      <pc:sldChg chg="modSp new">
        <pc:chgData name="Jean-Christophe Durand" userId="S::jean-christophe.durand@collegeahuntsic.qc.ca::23b260e5-0954-487a-8c2b-c6724e03091d" providerId="AD" clId="Web-{38F3C85A-AF8E-4D85-A6C4-CA66701C588D}" dt="2019-09-16T19:11:52.898" v="108" actId="20577"/>
        <pc:sldMkLst>
          <pc:docMk/>
          <pc:sldMk cId="135005706" sldId="304"/>
        </pc:sldMkLst>
        <pc:spChg chg="mod">
          <ac:chgData name="Jean-Christophe Durand" userId="S::jean-christophe.durand@collegeahuntsic.qc.ca::23b260e5-0954-487a-8c2b-c6724e03091d" providerId="AD" clId="Web-{38F3C85A-AF8E-4D85-A6C4-CA66701C588D}" dt="2019-09-16T19:06:52.395" v="10" actId="20577"/>
          <ac:spMkLst>
            <pc:docMk/>
            <pc:sldMk cId="135005706" sldId="304"/>
            <ac:spMk id="2" creationId="{97949877-9727-4D11-94CD-736ED01F67EA}"/>
          </ac:spMkLst>
        </pc:spChg>
        <pc:spChg chg="mod">
          <ac:chgData name="Jean-Christophe Durand" userId="S::jean-christophe.durand@collegeahuntsic.qc.ca::23b260e5-0954-487a-8c2b-c6724e03091d" providerId="AD" clId="Web-{38F3C85A-AF8E-4D85-A6C4-CA66701C588D}" dt="2019-09-16T19:11:52.898" v="108" actId="20577"/>
          <ac:spMkLst>
            <pc:docMk/>
            <pc:sldMk cId="135005706" sldId="304"/>
            <ac:spMk id="3" creationId="{B11B3DA6-83BA-4D9C-AE44-B2FA1DE1CD2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fr-FR"/>
          </a:p>
        </p:txBody>
      </p:sp>
      <p:sp>
        <p:nvSpPr>
          <p:cNvPr id="143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fld id="{248956B2-984F-AF40-84AE-308715BC055A}" type="datetime1">
              <a:rPr lang="fr-FR"/>
              <a:pPr/>
              <a:t>25/09/2019</a:t>
            </a:fld>
            <a:endParaRPr lang="fr-FR"/>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43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43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fr-FR"/>
          </a:p>
        </p:txBody>
      </p:sp>
      <p:sp>
        <p:nvSpPr>
          <p:cNvPr id="143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fld id="{F2CB9C4B-FE18-C443-83E6-BB6EFF05E3A8}" type="slidenum">
              <a:rPr lang="fr-FR"/>
              <a:pPr/>
              <a:t>‹N°›</a:t>
            </a:fld>
            <a:endParaRPr lang="fr-FR"/>
          </a:p>
        </p:txBody>
      </p:sp>
    </p:spTree>
    <p:extLst>
      <p:ext uri="{BB962C8B-B14F-4D97-AF65-F5344CB8AC3E}">
        <p14:creationId xmlns:p14="http://schemas.microsoft.com/office/powerpoint/2010/main" val="34610306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Calibri" pitchFamily="34"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2400" dirty="0" err="1"/>
              <a:t>cover</a:t>
            </a:r>
            <a:r>
              <a:rPr lang="fr-FR" sz="2400" dirty="0"/>
              <a:t> 2 + titre</a:t>
            </a:r>
          </a:p>
        </p:txBody>
      </p:sp>
      <p:sp>
        <p:nvSpPr>
          <p:cNvPr id="4" name="Espace réservé du numéro de diapositive 3"/>
          <p:cNvSpPr>
            <a:spLocks noGrp="1"/>
          </p:cNvSpPr>
          <p:nvPr>
            <p:ph type="sldNum" sz="quarter" idx="10"/>
          </p:nvPr>
        </p:nvSpPr>
        <p:spPr/>
        <p:txBody>
          <a:bodyPr/>
          <a:lstStyle/>
          <a:p>
            <a:fld id="{F2CB9C4B-FE18-C443-83E6-BB6EFF05E3A8}" type="slidenum">
              <a:rPr lang="fr-FR" smtClean="0"/>
              <a:pPr/>
              <a:t>1</a:t>
            </a:fld>
            <a:endParaRPr lang="fr-FR"/>
          </a:p>
        </p:txBody>
      </p:sp>
    </p:spTree>
    <p:extLst>
      <p:ext uri="{BB962C8B-B14F-4D97-AF65-F5344CB8AC3E}">
        <p14:creationId xmlns:p14="http://schemas.microsoft.com/office/powerpoint/2010/main" val="12680127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Rot="1" noChangeAspect="1" noChangeArrowheads="1" noTextEdit="1"/>
          </p:cNvSpPr>
          <p:nvPr>
            <p:ph type="sldImg"/>
          </p:nvPr>
        </p:nvSpPr>
        <p:spPr>
          <a:ln/>
        </p:spPr>
      </p:sp>
      <p:sp>
        <p:nvSpPr>
          <p:cNvPr id="17411" name="Rectangle 1027"/>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fr-FR" dirty="0">
                <a:latin typeface="Calibri" charset="0"/>
                <a:ea typeface="ＭＳ Ｐゴシック" charset="0"/>
                <a:cs typeface="ＭＳ Ｐゴシック" charset="0"/>
              </a:rPr>
              <a:t>Page énumération</a:t>
            </a:r>
          </a:p>
        </p:txBody>
      </p:sp>
    </p:spTree>
    <p:extLst>
      <p:ext uri="{BB962C8B-B14F-4D97-AF65-F5344CB8AC3E}">
        <p14:creationId xmlns:p14="http://schemas.microsoft.com/office/powerpoint/2010/main" val="9073016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Rot="1" noChangeAspect="1" noChangeArrowheads="1" noTextEdit="1"/>
          </p:cNvSpPr>
          <p:nvPr>
            <p:ph type="sldImg"/>
          </p:nvPr>
        </p:nvSpPr>
        <p:spPr>
          <a:ln/>
        </p:spPr>
      </p:sp>
      <p:sp>
        <p:nvSpPr>
          <p:cNvPr id="17411" name="Rectangle 1027"/>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fr-FR" dirty="0">
                <a:latin typeface="Calibri" charset="0"/>
                <a:ea typeface="ＭＳ Ｐゴシック" charset="0"/>
                <a:cs typeface="ＭＳ Ｐゴシック" charset="0"/>
              </a:rPr>
              <a:t>Page énumération</a:t>
            </a:r>
          </a:p>
        </p:txBody>
      </p:sp>
    </p:spTree>
    <p:extLst>
      <p:ext uri="{BB962C8B-B14F-4D97-AF65-F5344CB8AC3E}">
        <p14:creationId xmlns:p14="http://schemas.microsoft.com/office/powerpoint/2010/main" val="12461423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Rot="1" noChangeAspect="1" noChangeArrowheads="1" noTextEdit="1"/>
          </p:cNvSpPr>
          <p:nvPr>
            <p:ph type="sldImg"/>
          </p:nvPr>
        </p:nvSpPr>
        <p:spPr>
          <a:ln/>
        </p:spPr>
      </p:sp>
      <p:sp>
        <p:nvSpPr>
          <p:cNvPr id="17411" name="Rectangle 1027"/>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fr-FR" dirty="0">
                <a:latin typeface="Calibri" charset="0"/>
                <a:ea typeface="ＭＳ Ｐゴシック" charset="0"/>
                <a:cs typeface="ＭＳ Ｐゴシック" charset="0"/>
              </a:rPr>
              <a:t>Page énumération</a:t>
            </a:r>
          </a:p>
        </p:txBody>
      </p:sp>
    </p:spTree>
    <p:extLst>
      <p:ext uri="{BB962C8B-B14F-4D97-AF65-F5344CB8AC3E}">
        <p14:creationId xmlns:p14="http://schemas.microsoft.com/office/powerpoint/2010/main" val="17651448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Rot="1" noChangeAspect="1" noChangeArrowheads="1" noTextEdit="1"/>
          </p:cNvSpPr>
          <p:nvPr>
            <p:ph type="sldImg"/>
          </p:nvPr>
        </p:nvSpPr>
        <p:spPr>
          <a:ln/>
        </p:spPr>
      </p:sp>
      <p:sp>
        <p:nvSpPr>
          <p:cNvPr id="17411" name="Rectangle 1027"/>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fr-FR" dirty="0">
                <a:latin typeface="Calibri" charset="0"/>
                <a:ea typeface="ＭＳ Ｐゴシック" charset="0"/>
                <a:cs typeface="ＭＳ Ｐゴシック" charset="0"/>
              </a:rPr>
              <a:t>Page énumération</a:t>
            </a:r>
          </a:p>
        </p:txBody>
      </p:sp>
    </p:spTree>
    <p:extLst>
      <p:ext uri="{BB962C8B-B14F-4D97-AF65-F5344CB8AC3E}">
        <p14:creationId xmlns:p14="http://schemas.microsoft.com/office/powerpoint/2010/main" val="17829072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Rot="1" noChangeAspect="1" noChangeArrowheads="1" noTextEdit="1"/>
          </p:cNvSpPr>
          <p:nvPr>
            <p:ph type="sldImg"/>
          </p:nvPr>
        </p:nvSpPr>
        <p:spPr>
          <a:ln/>
        </p:spPr>
      </p:sp>
      <p:sp>
        <p:nvSpPr>
          <p:cNvPr id="17411" name="Rectangle 1027"/>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fr-FR" dirty="0">
                <a:latin typeface="Calibri" charset="0"/>
                <a:ea typeface="ＭＳ Ｐゴシック" charset="0"/>
                <a:cs typeface="ＭＳ Ｐゴシック" charset="0"/>
              </a:rPr>
              <a:t>Page énumération</a:t>
            </a:r>
          </a:p>
        </p:txBody>
      </p:sp>
    </p:spTree>
    <p:extLst>
      <p:ext uri="{BB962C8B-B14F-4D97-AF65-F5344CB8AC3E}">
        <p14:creationId xmlns:p14="http://schemas.microsoft.com/office/powerpoint/2010/main" val="12778765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Rot="1" noChangeAspect="1" noChangeArrowheads="1" noTextEdit="1"/>
          </p:cNvSpPr>
          <p:nvPr>
            <p:ph type="sldImg"/>
          </p:nvPr>
        </p:nvSpPr>
        <p:spPr>
          <a:ln/>
        </p:spPr>
      </p:sp>
      <p:sp>
        <p:nvSpPr>
          <p:cNvPr id="17411" name="Rectangle 1027"/>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fr-FR" dirty="0">
                <a:latin typeface="Calibri" charset="0"/>
                <a:ea typeface="ＭＳ Ｐゴシック" charset="0"/>
                <a:cs typeface="ＭＳ Ｐゴシック" charset="0"/>
              </a:rPr>
              <a:t>Page énumération</a:t>
            </a:r>
          </a:p>
        </p:txBody>
      </p:sp>
    </p:spTree>
    <p:extLst>
      <p:ext uri="{BB962C8B-B14F-4D97-AF65-F5344CB8AC3E}">
        <p14:creationId xmlns:p14="http://schemas.microsoft.com/office/powerpoint/2010/main" val="35118520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Rot="1" noChangeAspect="1" noChangeArrowheads="1" noTextEdit="1"/>
          </p:cNvSpPr>
          <p:nvPr>
            <p:ph type="sldImg"/>
          </p:nvPr>
        </p:nvSpPr>
        <p:spPr>
          <a:ln/>
        </p:spPr>
      </p:sp>
      <p:sp>
        <p:nvSpPr>
          <p:cNvPr id="17411" name="Rectangle 1027"/>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fr-FR" dirty="0">
                <a:latin typeface="Calibri" charset="0"/>
                <a:ea typeface="ＭＳ Ｐゴシック" charset="0"/>
                <a:cs typeface="ＭＳ Ｐゴシック" charset="0"/>
              </a:rPr>
              <a:t>Page énumération</a:t>
            </a:r>
          </a:p>
        </p:txBody>
      </p:sp>
    </p:spTree>
    <p:extLst>
      <p:ext uri="{BB962C8B-B14F-4D97-AF65-F5344CB8AC3E}">
        <p14:creationId xmlns:p14="http://schemas.microsoft.com/office/powerpoint/2010/main" val="17442261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Rot="1" noChangeAspect="1" noChangeArrowheads="1" noTextEdit="1"/>
          </p:cNvSpPr>
          <p:nvPr>
            <p:ph type="sldImg"/>
          </p:nvPr>
        </p:nvSpPr>
        <p:spPr>
          <a:ln/>
        </p:spPr>
      </p:sp>
      <p:sp>
        <p:nvSpPr>
          <p:cNvPr id="17411" name="Rectangle 1027"/>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fr-FR" dirty="0">
                <a:latin typeface="Calibri" charset="0"/>
                <a:ea typeface="ＭＳ Ｐゴシック" charset="0"/>
                <a:cs typeface="ＭＳ Ｐゴシック" charset="0"/>
              </a:rPr>
              <a:t>Page énumération</a:t>
            </a:r>
          </a:p>
        </p:txBody>
      </p:sp>
    </p:spTree>
    <p:extLst>
      <p:ext uri="{BB962C8B-B14F-4D97-AF65-F5344CB8AC3E}">
        <p14:creationId xmlns:p14="http://schemas.microsoft.com/office/powerpoint/2010/main" val="23209802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Rot="1" noChangeAspect="1" noChangeArrowheads="1" noTextEdit="1"/>
          </p:cNvSpPr>
          <p:nvPr>
            <p:ph type="sldImg"/>
          </p:nvPr>
        </p:nvSpPr>
        <p:spPr>
          <a:ln/>
        </p:spPr>
      </p:sp>
      <p:sp>
        <p:nvSpPr>
          <p:cNvPr id="17411" name="Rectangle 1027"/>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fr-FR" dirty="0">
                <a:latin typeface="Calibri" charset="0"/>
                <a:ea typeface="ＭＳ Ｐゴシック" charset="0"/>
                <a:cs typeface="ＭＳ Ｐゴシック" charset="0"/>
              </a:rPr>
              <a:t>Page énumération</a:t>
            </a:r>
          </a:p>
        </p:txBody>
      </p:sp>
    </p:spTree>
    <p:extLst>
      <p:ext uri="{BB962C8B-B14F-4D97-AF65-F5344CB8AC3E}">
        <p14:creationId xmlns:p14="http://schemas.microsoft.com/office/powerpoint/2010/main" val="121226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Rot="1" noChangeAspect="1" noChangeArrowheads="1" noTextEdit="1"/>
          </p:cNvSpPr>
          <p:nvPr>
            <p:ph type="sldImg"/>
          </p:nvPr>
        </p:nvSpPr>
        <p:spPr>
          <a:ln/>
        </p:spPr>
      </p:sp>
      <p:sp>
        <p:nvSpPr>
          <p:cNvPr id="17411" name="Rectangle 1027"/>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fr-FR" dirty="0">
                <a:latin typeface="Calibri" charset="0"/>
                <a:ea typeface="ＭＳ Ｐゴシック" charset="0"/>
                <a:cs typeface="ＭＳ Ｐゴシック" charset="0"/>
              </a:rPr>
              <a:t>Page énumération</a:t>
            </a:r>
          </a:p>
        </p:txBody>
      </p:sp>
    </p:spTree>
    <p:extLst>
      <p:ext uri="{BB962C8B-B14F-4D97-AF65-F5344CB8AC3E}">
        <p14:creationId xmlns:p14="http://schemas.microsoft.com/office/powerpoint/2010/main" val="3870920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Rot="1" noChangeAspect="1" noChangeArrowheads="1" noTextEdit="1"/>
          </p:cNvSpPr>
          <p:nvPr>
            <p:ph type="sldImg"/>
          </p:nvPr>
        </p:nvSpPr>
        <p:spPr>
          <a:ln/>
        </p:spPr>
      </p:sp>
      <p:sp>
        <p:nvSpPr>
          <p:cNvPr id="17411" name="Rectangle 1027"/>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fr-FR" dirty="0">
                <a:latin typeface="Calibri" charset="0"/>
                <a:ea typeface="ＭＳ Ｐゴシック" charset="0"/>
                <a:cs typeface="ＭＳ Ｐゴシック" charset="0"/>
              </a:rPr>
              <a:t>page texte</a:t>
            </a:r>
          </a:p>
        </p:txBody>
      </p:sp>
    </p:spTree>
    <p:extLst>
      <p:ext uri="{BB962C8B-B14F-4D97-AF65-F5344CB8AC3E}">
        <p14:creationId xmlns:p14="http://schemas.microsoft.com/office/powerpoint/2010/main" val="32580606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Rot="1" noChangeAspect="1" noChangeArrowheads="1" noTextEdit="1"/>
          </p:cNvSpPr>
          <p:nvPr>
            <p:ph type="sldImg"/>
          </p:nvPr>
        </p:nvSpPr>
        <p:spPr>
          <a:ln/>
        </p:spPr>
      </p:sp>
      <p:sp>
        <p:nvSpPr>
          <p:cNvPr id="17411" name="Rectangle 1027"/>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fr-FR" dirty="0">
                <a:latin typeface="Calibri" charset="0"/>
                <a:ea typeface="ＭＳ Ｐゴシック" charset="0"/>
                <a:cs typeface="ＭＳ Ｐゴシック" charset="0"/>
              </a:rPr>
              <a:t>Page énumération</a:t>
            </a:r>
          </a:p>
        </p:txBody>
      </p:sp>
    </p:spTree>
    <p:extLst>
      <p:ext uri="{BB962C8B-B14F-4D97-AF65-F5344CB8AC3E}">
        <p14:creationId xmlns:p14="http://schemas.microsoft.com/office/powerpoint/2010/main" val="34273924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Rot="1" noChangeAspect="1" noChangeArrowheads="1" noTextEdit="1"/>
          </p:cNvSpPr>
          <p:nvPr>
            <p:ph type="sldImg"/>
          </p:nvPr>
        </p:nvSpPr>
        <p:spPr>
          <a:ln/>
        </p:spPr>
      </p:sp>
      <p:sp>
        <p:nvSpPr>
          <p:cNvPr id="17411" name="Rectangle 1027"/>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fr-FR" dirty="0">
                <a:latin typeface="Calibri" charset="0"/>
                <a:ea typeface="ＭＳ Ｐゴシック" charset="0"/>
                <a:cs typeface="ＭＳ Ｐゴシック" charset="0"/>
              </a:rPr>
              <a:t>Page énumération</a:t>
            </a:r>
          </a:p>
        </p:txBody>
      </p:sp>
    </p:spTree>
    <p:extLst>
      <p:ext uri="{BB962C8B-B14F-4D97-AF65-F5344CB8AC3E}">
        <p14:creationId xmlns:p14="http://schemas.microsoft.com/office/powerpoint/2010/main" val="3278328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Rot="1" noChangeAspect="1" noChangeArrowheads="1" noTextEdit="1"/>
          </p:cNvSpPr>
          <p:nvPr>
            <p:ph type="sldImg"/>
          </p:nvPr>
        </p:nvSpPr>
        <p:spPr>
          <a:ln/>
        </p:spPr>
      </p:sp>
      <p:sp>
        <p:nvSpPr>
          <p:cNvPr id="17411" name="Rectangle 1027"/>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fr-FR" dirty="0">
                <a:latin typeface="Calibri" charset="0"/>
                <a:ea typeface="ＭＳ Ｐゴシック" charset="0"/>
                <a:cs typeface="ＭＳ Ｐゴシック" charset="0"/>
              </a:rPr>
              <a:t>Page énumération</a:t>
            </a:r>
          </a:p>
        </p:txBody>
      </p:sp>
    </p:spTree>
    <p:extLst>
      <p:ext uri="{BB962C8B-B14F-4D97-AF65-F5344CB8AC3E}">
        <p14:creationId xmlns:p14="http://schemas.microsoft.com/office/powerpoint/2010/main" val="6184379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Rot="1" noChangeAspect="1" noChangeArrowheads="1" noTextEdit="1"/>
          </p:cNvSpPr>
          <p:nvPr>
            <p:ph type="sldImg"/>
          </p:nvPr>
        </p:nvSpPr>
        <p:spPr>
          <a:ln/>
        </p:spPr>
      </p:sp>
      <p:sp>
        <p:nvSpPr>
          <p:cNvPr id="17411" name="Rectangle 1027"/>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fr-FR" dirty="0">
                <a:latin typeface="Calibri" charset="0"/>
                <a:ea typeface="ＭＳ Ｐゴシック" charset="0"/>
                <a:cs typeface="ＭＳ Ｐゴシック" charset="0"/>
              </a:rPr>
              <a:t>Page énumération</a:t>
            </a:r>
          </a:p>
        </p:txBody>
      </p:sp>
    </p:spTree>
    <p:extLst>
      <p:ext uri="{BB962C8B-B14F-4D97-AF65-F5344CB8AC3E}">
        <p14:creationId xmlns:p14="http://schemas.microsoft.com/office/powerpoint/2010/main" val="24425430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Rot="1" noChangeAspect="1" noChangeArrowheads="1" noTextEdit="1"/>
          </p:cNvSpPr>
          <p:nvPr>
            <p:ph type="sldImg"/>
          </p:nvPr>
        </p:nvSpPr>
        <p:spPr>
          <a:ln/>
        </p:spPr>
      </p:sp>
      <p:sp>
        <p:nvSpPr>
          <p:cNvPr id="17411" name="Rectangle 1027"/>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fr-FR" dirty="0">
                <a:latin typeface="Calibri" charset="0"/>
                <a:ea typeface="ＭＳ Ｐゴシック" charset="0"/>
                <a:cs typeface="ＭＳ Ｐゴシック" charset="0"/>
              </a:rPr>
              <a:t>Page énumération</a:t>
            </a:r>
          </a:p>
        </p:txBody>
      </p:sp>
    </p:spTree>
    <p:extLst>
      <p:ext uri="{BB962C8B-B14F-4D97-AF65-F5344CB8AC3E}">
        <p14:creationId xmlns:p14="http://schemas.microsoft.com/office/powerpoint/2010/main" val="8923650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Rot="1" noChangeAspect="1" noChangeArrowheads="1" noTextEdit="1"/>
          </p:cNvSpPr>
          <p:nvPr>
            <p:ph type="sldImg"/>
          </p:nvPr>
        </p:nvSpPr>
        <p:spPr>
          <a:ln/>
        </p:spPr>
      </p:sp>
      <p:sp>
        <p:nvSpPr>
          <p:cNvPr id="17411" name="Rectangle 1027"/>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fr-FR" dirty="0">
                <a:latin typeface="Calibri" charset="0"/>
                <a:ea typeface="ＭＳ Ｐゴシック" charset="0"/>
                <a:cs typeface="ＭＳ Ｐゴシック" charset="0"/>
              </a:rPr>
              <a:t>Page énumération</a:t>
            </a:r>
          </a:p>
        </p:txBody>
      </p:sp>
    </p:spTree>
    <p:extLst>
      <p:ext uri="{BB962C8B-B14F-4D97-AF65-F5344CB8AC3E}">
        <p14:creationId xmlns:p14="http://schemas.microsoft.com/office/powerpoint/2010/main" val="24770175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Rot="1" noChangeAspect="1" noChangeArrowheads="1" noTextEdit="1"/>
          </p:cNvSpPr>
          <p:nvPr>
            <p:ph type="sldImg"/>
          </p:nvPr>
        </p:nvSpPr>
        <p:spPr>
          <a:ln/>
        </p:spPr>
      </p:sp>
      <p:sp>
        <p:nvSpPr>
          <p:cNvPr id="17411" name="Rectangle 1027"/>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fr-FR" dirty="0">
                <a:latin typeface="Calibri" charset="0"/>
                <a:ea typeface="ＭＳ Ｐゴシック" charset="0"/>
                <a:cs typeface="ＭＳ Ｐゴシック" charset="0"/>
              </a:rPr>
              <a:t>Page énumération</a:t>
            </a:r>
          </a:p>
        </p:txBody>
      </p:sp>
    </p:spTree>
    <p:extLst>
      <p:ext uri="{BB962C8B-B14F-4D97-AF65-F5344CB8AC3E}">
        <p14:creationId xmlns:p14="http://schemas.microsoft.com/office/powerpoint/2010/main" val="15085713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Rot="1" noChangeAspect="1" noChangeArrowheads="1" noTextEdit="1"/>
          </p:cNvSpPr>
          <p:nvPr>
            <p:ph type="sldImg"/>
          </p:nvPr>
        </p:nvSpPr>
        <p:spPr>
          <a:ln/>
        </p:spPr>
      </p:sp>
      <p:sp>
        <p:nvSpPr>
          <p:cNvPr id="17411" name="Rectangle 1027"/>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fr-FR" dirty="0">
                <a:latin typeface="Calibri" charset="0"/>
                <a:ea typeface="ＭＳ Ｐゴシック" charset="0"/>
                <a:cs typeface="ＭＳ Ｐゴシック" charset="0"/>
              </a:rPr>
              <a:t>Page énumération</a:t>
            </a:r>
          </a:p>
        </p:txBody>
      </p:sp>
    </p:spTree>
    <p:extLst>
      <p:ext uri="{BB962C8B-B14F-4D97-AF65-F5344CB8AC3E}">
        <p14:creationId xmlns:p14="http://schemas.microsoft.com/office/powerpoint/2010/main" val="12358776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Rot="1" noChangeAspect="1" noChangeArrowheads="1" noTextEdit="1"/>
          </p:cNvSpPr>
          <p:nvPr>
            <p:ph type="sldImg"/>
          </p:nvPr>
        </p:nvSpPr>
        <p:spPr>
          <a:ln/>
        </p:spPr>
      </p:sp>
      <p:sp>
        <p:nvSpPr>
          <p:cNvPr id="17411" name="Rectangle 1027"/>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fr-FR" dirty="0">
                <a:latin typeface="Calibri" charset="0"/>
                <a:ea typeface="ＭＳ Ｐゴシック" charset="0"/>
                <a:cs typeface="ＭＳ Ｐゴシック" charset="0"/>
              </a:rPr>
              <a:t>Page énumération</a:t>
            </a:r>
          </a:p>
        </p:txBody>
      </p:sp>
    </p:spTree>
    <p:extLst>
      <p:ext uri="{BB962C8B-B14F-4D97-AF65-F5344CB8AC3E}">
        <p14:creationId xmlns:p14="http://schemas.microsoft.com/office/powerpoint/2010/main" val="39930127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Rot="1" noChangeAspect="1" noChangeArrowheads="1" noTextEdit="1"/>
          </p:cNvSpPr>
          <p:nvPr>
            <p:ph type="sldImg"/>
          </p:nvPr>
        </p:nvSpPr>
        <p:spPr>
          <a:ln/>
        </p:spPr>
      </p:sp>
      <p:sp>
        <p:nvSpPr>
          <p:cNvPr id="17411" name="Rectangle 1027"/>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fr-FR" dirty="0">
                <a:latin typeface="Calibri" charset="0"/>
                <a:ea typeface="ＭＳ Ｐゴシック" charset="0"/>
                <a:cs typeface="ＭＳ Ｐゴシック" charset="0"/>
              </a:rPr>
              <a:t>page texte</a:t>
            </a:r>
          </a:p>
        </p:txBody>
      </p:sp>
    </p:spTree>
    <p:extLst>
      <p:ext uri="{BB962C8B-B14F-4D97-AF65-F5344CB8AC3E}">
        <p14:creationId xmlns:p14="http://schemas.microsoft.com/office/powerpoint/2010/main" val="4481729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Rot="1" noChangeAspect="1" noChangeArrowheads="1" noTextEdit="1"/>
          </p:cNvSpPr>
          <p:nvPr>
            <p:ph type="sldImg"/>
          </p:nvPr>
        </p:nvSpPr>
        <p:spPr>
          <a:ln/>
        </p:spPr>
      </p:sp>
      <p:sp>
        <p:nvSpPr>
          <p:cNvPr id="17411" name="Rectangle 1027"/>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fr-FR" dirty="0">
                <a:latin typeface="Calibri" charset="0"/>
                <a:ea typeface="ＭＳ Ｐゴシック" charset="0"/>
                <a:cs typeface="ＭＳ Ｐゴシック" charset="0"/>
              </a:rPr>
              <a:t>page texte</a:t>
            </a:r>
          </a:p>
        </p:txBody>
      </p:sp>
    </p:spTree>
    <p:extLst>
      <p:ext uri="{BB962C8B-B14F-4D97-AF65-F5344CB8AC3E}">
        <p14:creationId xmlns:p14="http://schemas.microsoft.com/office/powerpoint/2010/main" val="13304954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Rot="1" noChangeAspect="1" noChangeArrowheads="1" noTextEdit="1"/>
          </p:cNvSpPr>
          <p:nvPr>
            <p:ph type="sldImg"/>
          </p:nvPr>
        </p:nvSpPr>
        <p:spPr>
          <a:ln/>
        </p:spPr>
      </p:sp>
      <p:sp>
        <p:nvSpPr>
          <p:cNvPr id="17411" name="Rectangle 1027"/>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fr-FR" dirty="0">
                <a:latin typeface="Calibri" charset="0"/>
                <a:ea typeface="ＭＳ Ｐゴシック" charset="0"/>
                <a:cs typeface="ＭＳ Ｐゴシック" charset="0"/>
              </a:rPr>
              <a:t>page texte</a:t>
            </a:r>
          </a:p>
        </p:txBody>
      </p:sp>
    </p:spTree>
    <p:extLst>
      <p:ext uri="{BB962C8B-B14F-4D97-AF65-F5344CB8AC3E}">
        <p14:creationId xmlns:p14="http://schemas.microsoft.com/office/powerpoint/2010/main" val="17961851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Rot="1" noChangeAspect="1" noChangeArrowheads="1" noTextEdit="1"/>
          </p:cNvSpPr>
          <p:nvPr>
            <p:ph type="sldImg"/>
          </p:nvPr>
        </p:nvSpPr>
        <p:spPr>
          <a:ln/>
        </p:spPr>
      </p:sp>
      <p:sp>
        <p:nvSpPr>
          <p:cNvPr id="17411" name="Rectangle 1027"/>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fr-FR" dirty="0">
              <a:latin typeface="Calibri" charset="0"/>
              <a:ea typeface="ＭＳ Ｐゴシック" charset="0"/>
              <a:cs typeface="ＭＳ Ｐゴシック" charset="0"/>
            </a:endParaRPr>
          </a:p>
        </p:txBody>
      </p:sp>
    </p:spTree>
    <p:extLst>
      <p:ext uri="{BB962C8B-B14F-4D97-AF65-F5344CB8AC3E}">
        <p14:creationId xmlns:p14="http://schemas.microsoft.com/office/powerpoint/2010/main" val="36109095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Rot="1" noChangeAspect="1" noChangeArrowheads="1" noTextEdit="1"/>
          </p:cNvSpPr>
          <p:nvPr>
            <p:ph type="sldImg"/>
          </p:nvPr>
        </p:nvSpPr>
        <p:spPr>
          <a:ln/>
        </p:spPr>
      </p:sp>
      <p:sp>
        <p:nvSpPr>
          <p:cNvPr id="17411" name="Rectangle 1027"/>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fr-FR" dirty="0">
              <a:latin typeface="Calibri" charset="0"/>
              <a:ea typeface="ＭＳ Ｐゴシック" charset="0"/>
              <a:cs typeface="ＭＳ Ｐゴシック" charset="0"/>
            </a:endParaRPr>
          </a:p>
        </p:txBody>
      </p:sp>
    </p:spTree>
    <p:extLst>
      <p:ext uri="{BB962C8B-B14F-4D97-AF65-F5344CB8AC3E}">
        <p14:creationId xmlns:p14="http://schemas.microsoft.com/office/powerpoint/2010/main" val="21926033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Rot="1" noChangeAspect="1" noChangeArrowheads="1" noTextEdit="1"/>
          </p:cNvSpPr>
          <p:nvPr>
            <p:ph type="sldImg"/>
          </p:nvPr>
        </p:nvSpPr>
        <p:spPr>
          <a:ln/>
        </p:spPr>
      </p:sp>
      <p:sp>
        <p:nvSpPr>
          <p:cNvPr id="17411" name="Rectangle 1027"/>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fr-FR" dirty="0">
              <a:latin typeface="Calibri" charset="0"/>
              <a:ea typeface="ＭＳ Ｐゴシック" charset="0"/>
              <a:cs typeface="ＭＳ Ｐゴシック" charset="0"/>
            </a:endParaRPr>
          </a:p>
        </p:txBody>
      </p:sp>
    </p:spTree>
    <p:extLst>
      <p:ext uri="{BB962C8B-B14F-4D97-AF65-F5344CB8AC3E}">
        <p14:creationId xmlns:p14="http://schemas.microsoft.com/office/powerpoint/2010/main" val="17575536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Rot="1" noChangeAspect="1" noChangeArrowheads="1" noTextEdit="1"/>
          </p:cNvSpPr>
          <p:nvPr>
            <p:ph type="sldImg"/>
          </p:nvPr>
        </p:nvSpPr>
        <p:spPr>
          <a:ln/>
        </p:spPr>
      </p:sp>
      <p:sp>
        <p:nvSpPr>
          <p:cNvPr id="17411" name="Rectangle 1027"/>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fr-FR" dirty="0">
              <a:latin typeface="Calibri" charset="0"/>
              <a:ea typeface="ＭＳ Ｐゴシック" charset="0"/>
              <a:cs typeface="ＭＳ Ｐゴシック" charset="0"/>
            </a:endParaRPr>
          </a:p>
        </p:txBody>
      </p:sp>
    </p:spTree>
    <p:extLst>
      <p:ext uri="{BB962C8B-B14F-4D97-AF65-F5344CB8AC3E}">
        <p14:creationId xmlns:p14="http://schemas.microsoft.com/office/powerpoint/2010/main" val="2828940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fr-CA"/>
          </a:p>
        </p:txBody>
      </p:sp>
      <p:sp>
        <p:nvSpPr>
          <p:cNvPr id="4" name="Espace réservé de la date 3"/>
          <p:cNvSpPr>
            <a:spLocks noGrp="1"/>
          </p:cNvSpPr>
          <p:nvPr>
            <p:ph type="dt" sz="half" idx="10"/>
          </p:nvPr>
        </p:nvSpPr>
        <p:spPr/>
        <p:txBody>
          <a:bodyPr/>
          <a:lstStyle>
            <a:lvl1pPr>
              <a:defRPr/>
            </a:lvl1pPr>
          </a:lstStyle>
          <a:p>
            <a:fld id="{18E8CF55-0740-4FC0-8387-9070B9BB9DE8}" type="datetime1">
              <a:rPr lang="fr-FR" smtClean="0"/>
              <a:t>25/09/2019</a:t>
            </a:fld>
            <a:endParaRPr lang="fr-CA"/>
          </a:p>
        </p:txBody>
      </p:sp>
      <p:sp>
        <p:nvSpPr>
          <p:cNvPr id="5" name="Espace réservé du pied de page 4"/>
          <p:cNvSpPr>
            <a:spLocks noGrp="1"/>
          </p:cNvSpPr>
          <p:nvPr>
            <p:ph type="ftr" sz="quarter" idx="11"/>
          </p:nvPr>
        </p:nvSpPr>
        <p:spPr/>
        <p:txBody>
          <a:bodyPr/>
          <a:lstStyle>
            <a:lvl1pPr>
              <a:defRPr/>
            </a:lvl1pPr>
          </a:lstStyle>
          <a:p>
            <a:r>
              <a:rPr lang="fr-CA"/>
              <a:t>Consultation interne seulement – Aucune diffusion</a:t>
            </a:r>
          </a:p>
        </p:txBody>
      </p:sp>
      <p:sp>
        <p:nvSpPr>
          <p:cNvPr id="6" name="Espace réservé du numéro de diapositive 5"/>
          <p:cNvSpPr>
            <a:spLocks noGrp="1"/>
          </p:cNvSpPr>
          <p:nvPr>
            <p:ph type="sldNum" sz="quarter" idx="12"/>
          </p:nvPr>
        </p:nvSpPr>
        <p:spPr/>
        <p:txBody>
          <a:bodyPr/>
          <a:lstStyle>
            <a:lvl1pPr>
              <a:defRPr/>
            </a:lvl1pPr>
          </a:lstStyle>
          <a:p>
            <a:fld id="{ABD36071-41BF-6642-86AA-0A6E7E7DE8F7}" type="slidenum">
              <a:rPr lang="fr-CA"/>
              <a:pPr/>
              <a:t>‹N°›</a:t>
            </a:fld>
            <a:endParaRPr lang="fr-CA"/>
          </a:p>
        </p:txBody>
      </p:sp>
    </p:spTree>
    <p:extLst>
      <p:ext uri="{BB962C8B-B14F-4D97-AF65-F5344CB8AC3E}">
        <p14:creationId xmlns:p14="http://schemas.microsoft.com/office/powerpoint/2010/main" val="3573241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lvl1pPr>
              <a:defRPr/>
            </a:lvl1pPr>
          </a:lstStyle>
          <a:p>
            <a:fld id="{C9603173-61BD-4CC1-AA5F-F9363F6434C2}" type="datetime1">
              <a:rPr lang="fr-FR" smtClean="0"/>
              <a:t>25/09/2019</a:t>
            </a:fld>
            <a:endParaRPr lang="fr-CA"/>
          </a:p>
        </p:txBody>
      </p:sp>
      <p:sp>
        <p:nvSpPr>
          <p:cNvPr id="5" name="Espace réservé du pied de page 4"/>
          <p:cNvSpPr>
            <a:spLocks noGrp="1"/>
          </p:cNvSpPr>
          <p:nvPr>
            <p:ph type="ftr" sz="quarter" idx="11"/>
          </p:nvPr>
        </p:nvSpPr>
        <p:spPr/>
        <p:txBody>
          <a:bodyPr/>
          <a:lstStyle>
            <a:lvl1pPr>
              <a:defRPr/>
            </a:lvl1pPr>
          </a:lstStyle>
          <a:p>
            <a:r>
              <a:rPr lang="fr-CA"/>
              <a:t>Consultation interne seulement – Aucune diffusion</a:t>
            </a:r>
          </a:p>
        </p:txBody>
      </p:sp>
      <p:sp>
        <p:nvSpPr>
          <p:cNvPr id="6" name="Espace réservé du numéro de diapositive 5"/>
          <p:cNvSpPr>
            <a:spLocks noGrp="1"/>
          </p:cNvSpPr>
          <p:nvPr>
            <p:ph type="sldNum" sz="quarter" idx="12"/>
          </p:nvPr>
        </p:nvSpPr>
        <p:spPr/>
        <p:txBody>
          <a:bodyPr/>
          <a:lstStyle>
            <a:lvl1pPr>
              <a:defRPr/>
            </a:lvl1pPr>
          </a:lstStyle>
          <a:p>
            <a:fld id="{92AFF97B-BE6B-4845-BDAF-8D61A7328C1A}" type="slidenum">
              <a:rPr lang="fr-CA"/>
              <a:pPr/>
              <a:t>‹N°›</a:t>
            </a:fld>
            <a:endParaRPr lang="fr-CA"/>
          </a:p>
        </p:txBody>
      </p:sp>
    </p:spTree>
    <p:extLst>
      <p:ext uri="{BB962C8B-B14F-4D97-AF65-F5344CB8AC3E}">
        <p14:creationId xmlns:p14="http://schemas.microsoft.com/office/powerpoint/2010/main" val="2331479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lvl1pPr>
              <a:defRPr/>
            </a:lvl1pPr>
          </a:lstStyle>
          <a:p>
            <a:fld id="{F73673EE-4D9B-414A-8BFB-196929FFA2EE}" type="datetime1">
              <a:rPr lang="fr-FR" smtClean="0"/>
              <a:t>25/09/2019</a:t>
            </a:fld>
            <a:endParaRPr lang="fr-CA"/>
          </a:p>
        </p:txBody>
      </p:sp>
      <p:sp>
        <p:nvSpPr>
          <p:cNvPr id="5" name="Espace réservé du pied de page 4"/>
          <p:cNvSpPr>
            <a:spLocks noGrp="1"/>
          </p:cNvSpPr>
          <p:nvPr>
            <p:ph type="ftr" sz="quarter" idx="11"/>
          </p:nvPr>
        </p:nvSpPr>
        <p:spPr/>
        <p:txBody>
          <a:bodyPr/>
          <a:lstStyle>
            <a:lvl1pPr>
              <a:defRPr/>
            </a:lvl1pPr>
          </a:lstStyle>
          <a:p>
            <a:r>
              <a:rPr lang="fr-CA"/>
              <a:t>Consultation interne seulement – Aucune diffusion</a:t>
            </a:r>
          </a:p>
        </p:txBody>
      </p:sp>
      <p:sp>
        <p:nvSpPr>
          <p:cNvPr id="6" name="Espace réservé du numéro de diapositive 5"/>
          <p:cNvSpPr>
            <a:spLocks noGrp="1"/>
          </p:cNvSpPr>
          <p:nvPr>
            <p:ph type="sldNum" sz="quarter" idx="12"/>
          </p:nvPr>
        </p:nvSpPr>
        <p:spPr/>
        <p:txBody>
          <a:bodyPr/>
          <a:lstStyle>
            <a:lvl1pPr>
              <a:defRPr/>
            </a:lvl1pPr>
          </a:lstStyle>
          <a:p>
            <a:fld id="{E99822A1-B373-AB41-AE3D-21A8E4EE0F31}" type="slidenum">
              <a:rPr lang="fr-CA"/>
              <a:pPr/>
              <a:t>‹N°›</a:t>
            </a:fld>
            <a:endParaRPr lang="fr-CA"/>
          </a:p>
        </p:txBody>
      </p:sp>
    </p:spTree>
    <p:extLst>
      <p:ext uri="{BB962C8B-B14F-4D97-AF65-F5344CB8AC3E}">
        <p14:creationId xmlns:p14="http://schemas.microsoft.com/office/powerpoint/2010/main" val="3639637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lvl1pPr>
              <a:defRPr/>
            </a:lvl1pPr>
          </a:lstStyle>
          <a:p>
            <a:fld id="{87F46F1B-8F45-46AC-BD85-EF6CA51B7540}" type="datetime1">
              <a:rPr lang="fr-FR" smtClean="0"/>
              <a:t>25/09/2019</a:t>
            </a:fld>
            <a:endParaRPr lang="fr-CA"/>
          </a:p>
        </p:txBody>
      </p:sp>
      <p:sp>
        <p:nvSpPr>
          <p:cNvPr id="5" name="Espace réservé du pied de page 4"/>
          <p:cNvSpPr>
            <a:spLocks noGrp="1"/>
          </p:cNvSpPr>
          <p:nvPr>
            <p:ph type="ftr" sz="quarter" idx="11"/>
          </p:nvPr>
        </p:nvSpPr>
        <p:spPr/>
        <p:txBody>
          <a:bodyPr/>
          <a:lstStyle>
            <a:lvl1pPr>
              <a:defRPr/>
            </a:lvl1pPr>
          </a:lstStyle>
          <a:p>
            <a:r>
              <a:rPr lang="fr-CA"/>
              <a:t>Consultation interne seulement – Aucune diffusion</a:t>
            </a:r>
          </a:p>
        </p:txBody>
      </p:sp>
      <p:sp>
        <p:nvSpPr>
          <p:cNvPr id="6" name="Espace réservé du numéro de diapositive 5"/>
          <p:cNvSpPr>
            <a:spLocks noGrp="1"/>
          </p:cNvSpPr>
          <p:nvPr>
            <p:ph type="sldNum" sz="quarter" idx="12"/>
          </p:nvPr>
        </p:nvSpPr>
        <p:spPr/>
        <p:txBody>
          <a:bodyPr/>
          <a:lstStyle>
            <a:lvl1pPr>
              <a:defRPr/>
            </a:lvl1pPr>
          </a:lstStyle>
          <a:p>
            <a:fld id="{43F4B42E-FD5E-E147-9EE1-E0D8C3349C95}" type="slidenum">
              <a:rPr lang="fr-CA"/>
              <a:pPr/>
              <a:t>‹N°›</a:t>
            </a:fld>
            <a:endParaRPr lang="fr-CA"/>
          </a:p>
        </p:txBody>
      </p:sp>
    </p:spTree>
    <p:extLst>
      <p:ext uri="{BB962C8B-B14F-4D97-AF65-F5344CB8AC3E}">
        <p14:creationId xmlns:p14="http://schemas.microsoft.com/office/powerpoint/2010/main" val="2582035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lvl1pPr>
              <a:defRPr/>
            </a:lvl1pPr>
          </a:lstStyle>
          <a:p>
            <a:fld id="{9ECA8C1E-BD31-494D-A69B-3166FA405082}" type="datetime1">
              <a:rPr lang="fr-FR" smtClean="0"/>
              <a:t>25/09/2019</a:t>
            </a:fld>
            <a:endParaRPr lang="fr-CA"/>
          </a:p>
        </p:txBody>
      </p:sp>
      <p:sp>
        <p:nvSpPr>
          <p:cNvPr id="5" name="Espace réservé du pied de page 4"/>
          <p:cNvSpPr>
            <a:spLocks noGrp="1"/>
          </p:cNvSpPr>
          <p:nvPr>
            <p:ph type="ftr" sz="quarter" idx="11"/>
          </p:nvPr>
        </p:nvSpPr>
        <p:spPr/>
        <p:txBody>
          <a:bodyPr/>
          <a:lstStyle>
            <a:lvl1pPr>
              <a:defRPr/>
            </a:lvl1pPr>
          </a:lstStyle>
          <a:p>
            <a:r>
              <a:rPr lang="fr-CA"/>
              <a:t>Consultation interne seulement – Aucune diffusion</a:t>
            </a:r>
          </a:p>
        </p:txBody>
      </p:sp>
      <p:sp>
        <p:nvSpPr>
          <p:cNvPr id="6" name="Espace réservé du numéro de diapositive 5"/>
          <p:cNvSpPr>
            <a:spLocks noGrp="1"/>
          </p:cNvSpPr>
          <p:nvPr>
            <p:ph type="sldNum" sz="quarter" idx="12"/>
          </p:nvPr>
        </p:nvSpPr>
        <p:spPr/>
        <p:txBody>
          <a:bodyPr/>
          <a:lstStyle>
            <a:lvl1pPr>
              <a:defRPr/>
            </a:lvl1pPr>
          </a:lstStyle>
          <a:p>
            <a:fld id="{922B5EDE-61D6-1649-94B4-AC619BAACD0B}" type="slidenum">
              <a:rPr lang="fr-CA"/>
              <a:pPr/>
              <a:t>‹N°›</a:t>
            </a:fld>
            <a:endParaRPr lang="fr-CA"/>
          </a:p>
        </p:txBody>
      </p:sp>
    </p:spTree>
    <p:extLst>
      <p:ext uri="{BB962C8B-B14F-4D97-AF65-F5344CB8AC3E}">
        <p14:creationId xmlns:p14="http://schemas.microsoft.com/office/powerpoint/2010/main" val="1614506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3"/>
          <p:cNvSpPr>
            <a:spLocks noGrp="1"/>
          </p:cNvSpPr>
          <p:nvPr>
            <p:ph type="dt" sz="half" idx="10"/>
          </p:nvPr>
        </p:nvSpPr>
        <p:spPr/>
        <p:txBody>
          <a:bodyPr/>
          <a:lstStyle>
            <a:lvl1pPr>
              <a:defRPr/>
            </a:lvl1pPr>
          </a:lstStyle>
          <a:p>
            <a:fld id="{194D40D9-378C-42D0-871C-59C6A4B175C6}" type="datetime1">
              <a:rPr lang="fr-FR" smtClean="0"/>
              <a:t>25/09/2019</a:t>
            </a:fld>
            <a:endParaRPr lang="fr-CA"/>
          </a:p>
        </p:txBody>
      </p:sp>
      <p:sp>
        <p:nvSpPr>
          <p:cNvPr id="6" name="Espace réservé du pied de page 4"/>
          <p:cNvSpPr>
            <a:spLocks noGrp="1"/>
          </p:cNvSpPr>
          <p:nvPr>
            <p:ph type="ftr" sz="quarter" idx="11"/>
          </p:nvPr>
        </p:nvSpPr>
        <p:spPr/>
        <p:txBody>
          <a:bodyPr/>
          <a:lstStyle>
            <a:lvl1pPr>
              <a:defRPr/>
            </a:lvl1pPr>
          </a:lstStyle>
          <a:p>
            <a:r>
              <a:rPr lang="fr-CA"/>
              <a:t>Consultation interne seulement – Aucune diffusion</a:t>
            </a:r>
          </a:p>
        </p:txBody>
      </p:sp>
      <p:sp>
        <p:nvSpPr>
          <p:cNvPr id="7" name="Espace réservé du numéro de diapositive 5"/>
          <p:cNvSpPr>
            <a:spLocks noGrp="1"/>
          </p:cNvSpPr>
          <p:nvPr>
            <p:ph type="sldNum" sz="quarter" idx="12"/>
          </p:nvPr>
        </p:nvSpPr>
        <p:spPr/>
        <p:txBody>
          <a:bodyPr/>
          <a:lstStyle>
            <a:lvl1pPr>
              <a:defRPr/>
            </a:lvl1pPr>
          </a:lstStyle>
          <a:p>
            <a:fld id="{40088D91-E891-0D4A-81D5-59BBAE8D6FF2}" type="slidenum">
              <a:rPr lang="fr-CA"/>
              <a:pPr/>
              <a:t>‹N°›</a:t>
            </a:fld>
            <a:endParaRPr lang="fr-CA"/>
          </a:p>
        </p:txBody>
      </p:sp>
    </p:spTree>
    <p:extLst>
      <p:ext uri="{BB962C8B-B14F-4D97-AF65-F5344CB8AC3E}">
        <p14:creationId xmlns:p14="http://schemas.microsoft.com/office/powerpoint/2010/main" val="2262975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3"/>
          <p:cNvSpPr>
            <a:spLocks noGrp="1"/>
          </p:cNvSpPr>
          <p:nvPr>
            <p:ph type="dt" sz="half" idx="10"/>
          </p:nvPr>
        </p:nvSpPr>
        <p:spPr/>
        <p:txBody>
          <a:bodyPr/>
          <a:lstStyle>
            <a:lvl1pPr>
              <a:defRPr/>
            </a:lvl1pPr>
          </a:lstStyle>
          <a:p>
            <a:fld id="{816C38CA-BFC9-48AC-9613-CBDECFF48ADF}" type="datetime1">
              <a:rPr lang="fr-FR" smtClean="0"/>
              <a:t>25/09/2019</a:t>
            </a:fld>
            <a:endParaRPr lang="fr-CA"/>
          </a:p>
        </p:txBody>
      </p:sp>
      <p:sp>
        <p:nvSpPr>
          <p:cNvPr id="8" name="Espace réservé du pied de page 4"/>
          <p:cNvSpPr>
            <a:spLocks noGrp="1"/>
          </p:cNvSpPr>
          <p:nvPr>
            <p:ph type="ftr" sz="quarter" idx="11"/>
          </p:nvPr>
        </p:nvSpPr>
        <p:spPr/>
        <p:txBody>
          <a:bodyPr/>
          <a:lstStyle>
            <a:lvl1pPr>
              <a:defRPr/>
            </a:lvl1pPr>
          </a:lstStyle>
          <a:p>
            <a:r>
              <a:rPr lang="fr-CA"/>
              <a:t>Consultation interne seulement – Aucune diffusion</a:t>
            </a:r>
          </a:p>
        </p:txBody>
      </p:sp>
      <p:sp>
        <p:nvSpPr>
          <p:cNvPr id="9" name="Espace réservé du numéro de diapositive 5"/>
          <p:cNvSpPr>
            <a:spLocks noGrp="1"/>
          </p:cNvSpPr>
          <p:nvPr>
            <p:ph type="sldNum" sz="quarter" idx="12"/>
          </p:nvPr>
        </p:nvSpPr>
        <p:spPr/>
        <p:txBody>
          <a:bodyPr/>
          <a:lstStyle>
            <a:lvl1pPr>
              <a:defRPr/>
            </a:lvl1pPr>
          </a:lstStyle>
          <a:p>
            <a:fld id="{D05F8433-9A17-F94A-85E1-395FC3F2FB5D}" type="slidenum">
              <a:rPr lang="fr-CA"/>
              <a:pPr/>
              <a:t>‹N°›</a:t>
            </a:fld>
            <a:endParaRPr lang="fr-CA"/>
          </a:p>
        </p:txBody>
      </p:sp>
    </p:spTree>
    <p:extLst>
      <p:ext uri="{BB962C8B-B14F-4D97-AF65-F5344CB8AC3E}">
        <p14:creationId xmlns:p14="http://schemas.microsoft.com/office/powerpoint/2010/main" val="229055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e la date 3"/>
          <p:cNvSpPr>
            <a:spLocks noGrp="1"/>
          </p:cNvSpPr>
          <p:nvPr>
            <p:ph type="dt" sz="half" idx="10"/>
          </p:nvPr>
        </p:nvSpPr>
        <p:spPr/>
        <p:txBody>
          <a:bodyPr/>
          <a:lstStyle>
            <a:lvl1pPr>
              <a:defRPr/>
            </a:lvl1pPr>
          </a:lstStyle>
          <a:p>
            <a:fld id="{1EEE099F-FFD0-46D4-99BE-459703070C31}" type="datetime1">
              <a:rPr lang="fr-FR" smtClean="0"/>
              <a:t>25/09/2019</a:t>
            </a:fld>
            <a:endParaRPr lang="fr-CA"/>
          </a:p>
        </p:txBody>
      </p:sp>
      <p:sp>
        <p:nvSpPr>
          <p:cNvPr id="4" name="Espace réservé du pied de page 4"/>
          <p:cNvSpPr>
            <a:spLocks noGrp="1"/>
          </p:cNvSpPr>
          <p:nvPr>
            <p:ph type="ftr" sz="quarter" idx="11"/>
          </p:nvPr>
        </p:nvSpPr>
        <p:spPr/>
        <p:txBody>
          <a:bodyPr/>
          <a:lstStyle>
            <a:lvl1pPr>
              <a:defRPr/>
            </a:lvl1pPr>
          </a:lstStyle>
          <a:p>
            <a:r>
              <a:rPr lang="fr-CA"/>
              <a:t>Consultation interne seulement – Aucune diffusion</a:t>
            </a:r>
          </a:p>
        </p:txBody>
      </p:sp>
      <p:sp>
        <p:nvSpPr>
          <p:cNvPr id="5" name="Espace réservé du numéro de diapositive 5"/>
          <p:cNvSpPr>
            <a:spLocks noGrp="1"/>
          </p:cNvSpPr>
          <p:nvPr>
            <p:ph type="sldNum" sz="quarter" idx="12"/>
          </p:nvPr>
        </p:nvSpPr>
        <p:spPr/>
        <p:txBody>
          <a:bodyPr/>
          <a:lstStyle>
            <a:lvl1pPr>
              <a:defRPr/>
            </a:lvl1pPr>
          </a:lstStyle>
          <a:p>
            <a:fld id="{12A94AC0-29FD-8D45-AD16-F69B7854AFB6}" type="slidenum">
              <a:rPr lang="fr-CA"/>
              <a:pPr/>
              <a:t>‹N°›</a:t>
            </a:fld>
            <a:endParaRPr lang="fr-CA"/>
          </a:p>
        </p:txBody>
      </p:sp>
    </p:spTree>
    <p:extLst>
      <p:ext uri="{BB962C8B-B14F-4D97-AF65-F5344CB8AC3E}">
        <p14:creationId xmlns:p14="http://schemas.microsoft.com/office/powerpoint/2010/main" val="2041925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fld id="{207E3C87-0D9A-42C3-9EDE-F7219E3EDB82}" type="datetime1">
              <a:rPr lang="fr-FR" smtClean="0"/>
              <a:t>25/09/2019</a:t>
            </a:fld>
            <a:endParaRPr lang="fr-CA"/>
          </a:p>
        </p:txBody>
      </p:sp>
      <p:sp>
        <p:nvSpPr>
          <p:cNvPr id="3" name="Espace réservé du pied de page 4"/>
          <p:cNvSpPr>
            <a:spLocks noGrp="1"/>
          </p:cNvSpPr>
          <p:nvPr>
            <p:ph type="ftr" sz="quarter" idx="11"/>
          </p:nvPr>
        </p:nvSpPr>
        <p:spPr/>
        <p:txBody>
          <a:bodyPr/>
          <a:lstStyle>
            <a:lvl1pPr>
              <a:defRPr/>
            </a:lvl1pPr>
          </a:lstStyle>
          <a:p>
            <a:r>
              <a:rPr lang="fr-CA"/>
              <a:t>Consultation interne seulement – Aucune diffusion</a:t>
            </a:r>
          </a:p>
        </p:txBody>
      </p:sp>
      <p:sp>
        <p:nvSpPr>
          <p:cNvPr id="4" name="Espace réservé du numéro de diapositive 5"/>
          <p:cNvSpPr>
            <a:spLocks noGrp="1"/>
          </p:cNvSpPr>
          <p:nvPr>
            <p:ph type="sldNum" sz="quarter" idx="12"/>
          </p:nvPr>
        </p:nvSpPr>
        <p:spPr/>
        <p:txBody>
          <a:bodyPr/>
          <a:lstStyle>
            <a:lvl1pPr>
              <a:defRPr/>
            </a:lvl1pPr>
          </a:lstStyle>
          <a:p>
            <a:fld id="{175BEA95-CC2E-EC43-9525-08DF9978EEC9}" type="slidenum">
              <a:rPr lang="fr-CA"/>
              <a:pPr/>
              <a:t>‹N°›</a:t>
            </a:fld>
            <a:endParaRPr lang="fr-CA"/>
          </a:p>
        </p:txBody>
      </p:sp>
    </p:spTree>
    <p:extLst>
      <p:ext uri="{BB962C8B-B14F-4D97-AF65-F5344CB8AC3E}">
        <p14:creationId xmlns:p14="http://schemas.microsoft.com/office/powerpoint/2010/main" val="3877796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Espace réservé de la date 3"/>
          <p:cNvSpPr>
            <a:spLocks noGrp="1"/>
          </p:cNvSpPr>
          <p:nvPr>
            <p:ph type="dt" sz="half" idx="10"/>
          </p:nvPr>
        </p:nvSpPr>
        <p:spPr/>
        <p:txBody>
          <a:bodyPr/>
          <a:lstStyle>
            <a:lvl1pPr>
              <a:defRPr/>
            </a:lvl1pPr>
          </a:lstStyle>
          <a:p>
            <a:fld id="{2BF122F9-8089-472A-A434-811ACA6CF2A2}" type="datetime1">
              <a:rPr lang="fr-FR" smtClean="0"/>
              <a:t>25/09/2019</a:t>
            </a:fld>
            <a:endParaRPr lang="fr-CA"/>
          </a:p>
        </p:txBody>
      </p:sp>
      <p:sp>
        <p:nvSpPr>
          <p:cNvPr id="6" name="Espace réservé du pied de page 4"/>
          <p:cNvSpPr>
            <a:spLocks noGrp="1"/>
          </p:cNvSpPr>
          <p:nvPr>
            <p:ph type="ftr" sz="quarter" idx="11"/>
          </p:nvPr>
        </p:nvSpPr>
        <p:spPr/>
        <p:txBody>
          <a:bodyPr/>
          <a:lstStyle>
            <a:lvl1pPr>
              <a:defRPr/>
            </a:lvl1pPr>
          </a:lstStyle>
          <a:p>
            <a:r>
              <a:rPr lang="fr-CA"/>
              <a:t>Consultation interne seulement – Aucune diffusion</a:t>
            </a:r>
          </a:p>
        </p:txBody>
      </p:sp>
      <p:sp>
        <p:nvSpPr>
          <p:cNvPr id="7" name="Espace réservé du numéro de diapositive 5"/>
          <p:cNvSpPr>
            <a:spLocks noGrp="1"/>
          </p:cNvSpPr>
          <p:nvPr>
            <p:ph type="sldNum" sz="quarter" idx="12"/>
          </p:nvPr>
        </p:nvSpPr>
        <p:spPr/>
        <p:txBody>
          <a:bodyPr/>
          <a:lstStyle>
            <a:lvl1pPr>
              <a:defRPr/>
            </a:lvl1pPr>
          </a:lstStyle>
          <a:p>
            <a:fld id="{48FBBDFA-E828-CD47-B1EE-680FAD375CCA}" type="slidenum">
              <a:rPr lang="fr-CA"/>
              <a:pPr/>
              <a:t>‹N°›</a:t>
            </a:fld>
            <a:endParaRPr lang="fr-CA"/>
          </a:p>
        </p:txBody>
      </p:sp>
    </p:spTree>
    <p:extLst>
      <p:ext uri="{BB962C8B-B14F-4D97-AF65-F5344CB8AC3E}">
        <p14:creationId xmlns:p14="http://schemas.microsoft.com/office/powerpoint/2010/main" val="4129207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endParaRPr lang="fr-CA"/>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endParaRPr lang="fr-CA"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Espace réservé de la date 3"/>
          <p:cNvSpPr>
            <a:spLocks noGrp="1"/>
          </p:cNvSpPr>
          <p:nvPr>
            <p:ph type="dt" sz="half" idx="10"/>
          </p:nvPr>
        </p:nvSpPr>
        <p:spPr/>
        <p:txBody>
          <a:bodyPr/>
          <a:lstStyle>
            <a:lvl1pPr>
              <a:defRPr/>
            </a:lvl1pPr>
          </a:lstStyle>
          <a:p>
            <a:fld id="{3008CBD9-9763-4412-93C1-F40AE28E1A25}" type="datetime1">
              <a:rPr lang="fr-FR" smtClean="0"/>
              <a:t>25/09/2019</a:t>
            </a:fld>
            <a:endParaRPr lang="fr-CA"/>
          </a:p>
        </p:txBody>
      </p:sp>
      <p:sp>
        <p:nvSpPr>
          <p:cNvPr id="6" name="Espace réservé du pied de page 4"/>
          <p:cNvSpPr>
            <a:spLocks noGrp="1"/>
          </p:cNvSpPr>
          <p:nvPr>
            <p:ph type="ftr" sz="quarter" idx="11"/>
          </p:nvPr>
        </p:nvSpPr>
        <p:spPr/>
        <p:txBody>
          <a:bodyPr/>
          <a:lstStyle>
            <a:lvl1pPr>
              <a:defRPr/>
            </a:lvl1pPr>
          </a:lstStyle>
          <a:p>
            <a:r>
              <a:rPr lang="fr-CA"/>
              <a:t>Consultation interne seulement – Aucune diffusion</a:t>
            </a:r>
          </a:p>
        </p:txBody>
      </p:sp>
      <p:sp>
        <p:nvSpPr>
          <p:cNvPr id="7" name="Espace réservé du numéro de diapositive 5"/>
          <p:cNvSpPr>
            <a:spLocks noGrp="1"/>
          </p:cNvSpPr>
          <p:nvPr>
            <p:ph type="sldNum" sz="quarter" idx="12"/>
          </p:nvPr>
        </p:nvSpPr>
        <p:spPr/>
        <p:txBody>
          <a:bodyPr/>
          <a:lstStyle>
            <a:lvl1pPr>
              <a:defRPr/>
            </a:lvl1pPr>
          </a:lstStyle>
          <a:p>
            <a:fld id="{415D47DF-78BD-BA4E-BA64-51952ABDD176}" type="slidenum">
              <a:rPr lang="fr-CA"/>
              <a:pPr/>
              <a:t>‹N°›</a:t>
            </a:fld>
            <a:endParaRPr lang="fr-CA"/>
          </a:p>
        </p:txBody>
      </p:sp>
    </p:spTree>
    <p:extLst>
      <p:ext uri="{BB962C8B-B14F-4D97-AF65-F5344CB8AC3E}">
        <p14:creationId xmlns:p14="http://schemas.microsoft.com/office/powerpoint/2010/main" val="3352154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t>Cliquez et modifiez le titre</a:t>
            </a:r>
            <a:endParaRPr lang="fr-CA"/>
          </a:p>
        </p:txBody>
      </p:sp>
      <p:sp>
        <p:nvSpPr>
          <p:cNvPr id="1027" name="Espace réservé du texte 2"/>
          <p:cNvSpPr>
            <a:spLocks noGrp="1"/>
          </p:cNvSpPr>
          <p:nvPr>
            <p:ph type="body" idx="1"/>
          </p:nvPr>
        </p:nvSpPr>
        <p:spPr bwMode="auto">
          <a:xfrm>
            <a:off x="457200" y="1600200"/>
            <a:ext cx="82296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l">
              <a:defRPr sz="1200">
                <a:solidFill>
                  <a:srgbClr val="898989"/>
                </a:solidFill>
                <a:latin typeface="Calibri" charset="0"/>
              </a:defRPr>
            </a:lvl1pPr>
          </a:lstStyle>
          <a:p>
            <a:fld id="{9AD9E0D1-2446-4F5D-B190-3D711D6106B1}" type="datetime1">
              <a:rPr lang="fr-FR" smtClean="0"/>
              <a:t>25/09/2019</a:t>
            </a:fld>
            <a:endParaRPr lang="fr-C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defRPr>
            </a:lvl1pPr>
          </a:lstStyle>
          <a:p>
            <a:r>
              <a:rPr lang="fr-CA"/>
              <a:t>Consultation interne seulement – Aucune diffusion</a:t>
            </a: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defRPr>
            </a:lvl1pPr>
          </a:lstStyle>
          <a:p>
            <a:fld id="{2AC5870F-60CF-4441-89DF-BD7941141A11}" type="slidenum">
              <a:rPr lang="fr-CA"/>
              <a:pPr/>
              <a:t>‹N°›</a:t>
            </a:fld>
            <a:endParaRPr lang="fr-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www.inspq.qc.ca/agression-sexuelle/les-agressions-sexuelles-de-quoi-parle-t-on"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www.educaloi.qc.ca/capsules/les-infractions-caractere-sexuel" TargetMode="External"/><Relationship Id="rId5" Type="http://schemas.openxmlformats.org/officeDocument/2006/relationships/hyperlink" Target="https://www.educaloi.qc.ca/capsules/quest-ce-quune-agression-sexuelle" TargetMode="External"/><Relationship Id="rId4" Type="http://schemas.openxmlformats.org/officeDocument/2006/relationships/hyperlink" Target="http://www.scf.gouv.qc.ca/violences/agressions-sexuelles/"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www.youtube.com/watch?v=ywD9P9GCQJ8"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www.educaloi.qc.ca/capsules/activite-sexuelle-sassurer-que-le-partenaire-consent"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www.educaloi.qc.ca/capsules/consentement-sexuel-les-situations-de-dependance-et-dexploitation" TargetMode="External"/><Relationship Id="rId3" Type="http://schemas.openxmlformats.org/officeDocument/2006/relationships/image" Target="../media/image2.jpg"/><Relationship Id="rId7" Type="http://schemas.openxmlformats.org/officeDocument/2006/relationships/hyperlink" Target="https://www.educaloi.qc.ca/capsules/erreur-sur-le-consentement-sexuel"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www.educaloi.qc.ca/capsules/lage-du-consentement-sexuel" TargetMode="External"/><Relationship Id="rId5" Type="http://schemas.openxmlformats.org/officeDocument/2006/relationships/hyperlink" Target="https://www.educaloi.qc.ca/capsules/consentement-sexuel-la-situation-dautorite-et-la-position-de-confiance" TargetMode="External"/><Relationship Id="rId4" Type="http://schemas.openxmlformats.org/officeDocument/2006/relationships/hyperlink" Target="https://www.educaloi.qc.ca/capsules/consentement-sexuel-erreur-sur-lage-de-la-personne-mineure" TargetMode="External"/><Relationship Id="rId9" Type="http://schemas.openxmlformats.org/officeDocument/2006/relationships/hyperlink" Target="https://www.educaloi.qc.ca/capsules/le-consentement-sexuel"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collegeahuntsic.qc.ca/le-bureau-dintervention-et-de-prevention"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s://www.educaloi.qc.ca/capsules/lintimidation-chez-les-jeunes-comment-la-signaler-infographie"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www.lesoleil.com/actualite/violences-sexuelles-le-ba-ba-du-temoin-actif-de0308b99a616c4e9999baea79ef026f" TargetMode="External"/><Relationship Id="rId5" Type="http://schemas.openxmlformats.org/officeDocument/2006/relationships/hyperlink" Target="http://www.harcelementsexuel.ca/vous-etes-temoin/" TargetMode="External"/><Relationship Id="rId4" Type="http://schemas.openxmlformats.org/officeDocument/2006/relationships/hyperlink" Target="https://www.educaloi.qc.ca/capsules/lintimidation-chez-les-jeunes-comment-la-signaler-infographie"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hyperlink" Target="https://www.csf.gouv.qc.ca/edition-numerique/la-culture-du-viol-en-64-secondes/" TargetMode="External"/><Relationship Id="rId4" Type="http://schemas.openxmlformats.org/officeDocument/2006/relationships/hyperlink" Target="https://www.youtube.com/watch?v=sILOK_Qcn44"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hyperlink" Target="https://www.collegeahuntsic.qc.ca/le-bureau-dintervention-et-de-prevention"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hyperlink" Target="https://forms.office.com/Pages/ResponsePage.aspx?id=aV7TVWDEb02lSkN_op9F8eVgsiNUCXpIjCvGck4DCR1UOVVRWVZES0tCQVMyS1lMVlAyWjQzMjdHUS4u"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fr.wikipedia.org/wiki/Culture_du_viol" TargetMode="External"/><Relationship Id="rId3" Type="http://schemas.openxmlformats.org/officeDocument/2006/relationships/image" Target="../media/image2.jpg"/><Relationship Id="rId7" Type="http://schemas.openxmlformats.org/officeDocument/2006/relationships/hyperlink" Target="https://www.lesoleil.com/"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harcelement.uqam.ca/" TargetMode="External"/><Relationship Id="rId5" Type="http://schemas.openxmlformats.org/officeDocument/2006/relationships/hyperlink" Target="https://harcelement.umontreal.ca/harcelement/quest-ce-que-le-harcelement/" TargetMode="External"/><Relationship Id="rId4" Type="http://schemas.openxmlformats.org/officeDocument/2006/relationships/hyperlink" Target="https://www.educaloi.qc.ca/"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chrc-ccdp.gc.ca/fra/contenu/quest-ce-que-la-discrimination"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www.educaloi.qc.ca/capsules/lintimidation-chez-les-jeunes-une-variete-de-comportements-infographie" TargetMode="External"/><Relationship Id="rId4" Type="http://schemas.openxmlformats.org/officeDocument/2006/relationships/hyperlink" Target="https://www.educaloi.qc.ca/capsules/lintimidation-la-reconnaitre-et-agir"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www.educaloi.qc.ca/capsules/lintimidation-chez-les-jeunes-lintimidateur-face-la-justice-infographie" TargetMode="External"/><Relationship Id="rId4" Type="http://schemas.openxmlformats.org/officeDocument/2006/relationships/hyperlink" Target="https://www.educaloi.qc.ca/capsules/lintimidation-chez-les-jeunes-une-variete-de-comportements-infographi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9" name="Rectangle 7"/>
          <p:cNvSpPr txBox="1">
            <a:spLocks/>
          </p:cNvSpPr>
          <p:nvPr/>
        </p:nvSpPr>
        <p:spPr bwMode="auto">
          <a:xfrm>
            <a:off x="2030009" y="-1663675"/>
            <a:ext cx="6781800" cy="36004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r"/>
            <a:r>
              <a:rPr lang="fr-CA" sz="3200" b="1" cap="all" dirty="0">
                <a:latin typeface="Trebuchet MS"/>
                <a:cs typeface="Trebuchet MS"/>
              </a:rPr>
              <a:t>Harcèlement et Violences à caractère sexuel</a:t>
            </a:r>
            <a:endParaRPr lang="fr-CA" sz="3200" dirty="0">
              <a:ln w="18415" cmpd="sng">
                <a:noFill/>
                <a:prstDash val="solid"/>
              </a:ln>
              <a:effectLst>
                <a:outerShdw blurRad="63500" dir="3600000" algn="tl" rotWithShape="0">
                  <a:srgbClr val="000000">
                    <a:alpha val="70000"/>
                  </a:srgbClr>
                </a:outerShdw>
              </a:effectLst>
              <a:latin typeface="Trebuchet MS"/>
              <a:ea typeface="ＭＳ Ｐゴシック" charset="0"/>
              <a:cs typeface="Trebuchet MS"/>
            </a:endParaRPr>
          </a:p>
          <a:p>
            <a:pPr algn="r"/>
            <a:r>
              <a:rPr lang="fr-FR" sz="3200" dirty="0"/>
              <a:t>Quand ça sonne mal, c’est un signal</a:t>
            </a:r>
            <a:endParaRPr lang="fr-CA" sz="3200" dirty="0">
              <a:ln w="18415" cmpd="sng">
                <a:noFill/>
                <a:prstDash val="solid"/>
              </a:ln>
              <a:effectLst>
                <a:outerShdw blurRad="63500" dir="3600000" algn="tl" rotWithShape="0">
                  <a:srgbClr val="000000">
                    <a:alpha val="70000"/>
                  </a:srgbClr>
                </a:outerShdw>
              </a:effectLst>
              <a:latin typeface="Trebuchet MS"/>
              <a:ea typeface="ＭＳ Ｐゴシック" charset="0"/>
              <a:cs typeface="Trebuchet MS"/>
            </a:endParaRPr>
          </a:p>
        </p:txBody>
      </p:sp>
      <p:sp>
        <p:nvSpPr>
          <p:cNvPr id="2" name="Espace réservé du pied de page 1"/>
          <p:cNvSpPr>
            <a:spLocks noGrp="1"/>
          </p:cNvSpPr>
          <p:nvPr>
            <p:ph type="ftr" sz="quarter" idx="11"/>
          </p:nvPr>
        </p:nvSpPr>
        <p:spPr>
          <a:xfrm>
            <a:off x="1115616" y="5157192"/>
            <a:ext cx="7056784" cy="792088"/>
          </a:xfrm>
        </p:spPr>
        <p:txBody>
          <a:bodyPr/>
          <a:lstStyle/>
          <a:p>
            <a:r>
              <a:rPr lang="fr-CA" sz="2000" b="1" dirty="0">
                <a:solidFill>
                  <a:schemeClr val="tx1"/>
                </a:solidFill>
              </a:rPr>
              <a:t>Consultation interne seulement – Aucune </a:t>
            </a:r>
            <a:r>
              <a:rPr lang="fr-CA" sz="2000" b="1" dirty="0" smtClean="0">
                <a:solidFill>
                  <a:schemeClr val="tx1"/>
                </a:solidFill>
              </a:rPr>
              <a:t>diffusion autorisée</a:t>
            </a:r>
            <a:endParaRPr lang="fr-CA" sz="2000" b="1" dirty="0">
              <a:solidFill>
                <a:schemeClr val="tx1"/>
              </a:solidFill>
            </a:endParaRPr>
          </a:p>
        </p:txBody>
      </p:sp>
      <p:sp>
        <p:nvSpPr>
          <p:cNvPr id="3" name="Espace réservé du numéro de diapositive 2"/>
          <p:cNvSpPr>
            <a:spLocks noGrp="1"/>
          </p:cNvSpPr>
          <p:nvPr>
            <p:ph type="sldNum" sz="quarter" idx="12"/>
          </p:nvPr>
        </p:nvSpPr>
        <p:spPr/>
        <p:txBody>
          <a:bodyPr/>
          <a:lstStyle/>
          <a:p>
            <a:fld id="{43F4B42E-FD5E-E147-9EE1-E0D8C3349C95}" type="slidenum">
              <a:rPr lang="fr-CA" smtClean="0"/>
              <a:pPr/>
              <a:t>1</a:t>
            </a:fld>
            <a:endParaRPr lang="fr-CA"/>
          </a:p>
        </p:txBody>
      </p:sp>
      <p:sp>
        <p:nvSpPr>
          <p:cNvPr id="4" name="ZoneTexte 3"/>
          <p:cNvSpPr txBox="1"/>
          <p:nvPr/>
        </p:nvSpPr>
        <p:spPr>
          <a:xfrm>
            <a:off x="1475656" y="2564904"/>
            <a:ext cx="6696744" cy="2062103"/>
          </a:xfrm>
          <a:prstGeom prst="rect">
            <a:avLst/>
          </a:prstGeom>
          <a:noFill/>
        </p:spPr>
        <p:txBody>
          <a:bodyPr wrap="square" rtlCol="0">
            <a:spAutoFit/>
          </a:bodyPr>
          <a:lstStyle/>
          <a:p>
            <a:r>
              <a:rPr lang="fr-CA" sz="3200" b="1" dirty="0" smtClean="0"/>
              <a:t>Informations quant </a:t>
            </a:r>
            <a:r>
              <a:rPr lang="fr-CA" sz="3200" b="1" dirty="0"/>
              <a:t>à discrimination, au harcèlement et aux violences psychologiques et à caractère sexuel </a:t>
            </a:r>
          </a:p>
        </p:txBody>
      </p:sp>
    </p:spTree>
    <p:extLst>
      <p:ext uri="{BB962C8B-B14F-4D97-AF65-F5344CB8AC3E}">
        <p14:creationId xmlns:p14="http://schemas.microsoft.com/office/powerpoint/2010/main" val="31169525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6387" name="ZoneTexte 3"/>
          <p:cNvSpPr txBox="1">
            <a:spLocks noChangeArrowheads="1"/>
          </p:cNvSpPr>
          <p:nvPr/>
        </p:nvSpPr>
        <p:spPr bwMode="auto">
          <a:xfrm>
            <a:off x="8550275" y="6477000"/>
            <a:ext cx="450850" cy="246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fr-CA" sz="1000" b="0" i="0" u="none" strike="noStrike" kern="1200" cap="none" spc="0" normalizeH="0" baseline="0" noProof="0" dirty="0">
                <a:ln>
                  <a:noFill/>
                </a:ln>
                <a:solidFill>
                  <a:prstClr val="white"/>
                </a:solidFill>
                <a:effectLst/>
                <a:uLnTx/>
                <a:uFillTx/>
                <a:latin typeface="Trebuchet MS" charset="0"/>
                <a:ea typeface="ＭＳ Ｐゴシック" charset="0"/>
              </a:rPr>
              <a:t>Date</a:t>
            </a:r>
          </a:p>
        </p:txBody>
      </p:sp>
      <p:sp>
        <p:nvSpPr>
          <p:cNvPr id="16389" name="Rectangle 1030"/>
          <p:cNvSpPr>
            <a:spLocks noGrp="1"/>
          </p:cNvSpPr>
          <p:nvPr>
            <p:ph idx="1"/>
          </p:nvPr>
        </p:nvSpPr>
        <p:spPr>
          <a:xfrm>
            <a:off x="845382" y="3068960"/>
            <a:ext cx="8305800" cy="3429000"/>
          </a:xfrm>
        </p:spPr>
        <p:txBody>
          <a:bodyPr>
            <a:normAutofit fontScale="55000" lnSpcReduction="20000"/>
          </a:bodyPr>
          <a:lstStyle/>
          <a:p>
            <a:r>
              <a:rPr lang="fr-CA" dirty="0"/>
              <a:t>Inconduite ou violence commise sans consentement par le biais de pratiques sexuelles ou en ciblant la sexualité (agression sexuelle et harcèlement sexuel)</a:t>
            </a:r>
          </a:p>
          <a:p>
            <a:r>
              <a:rPr lang="fr-CA" dirty="0"/>
              <a:t>Englobe gestes, paroles, comportements ou attitudes à caractère sexuel non consentis, avec ou sans contacts physiques</a:t>
            </a:r>
          </a:p>
          <a:p>
            <a:pPr lvl="1"/>
            <a:r>
              <a:rPr lang="fr-CA" dirty="0"/>
              <a:t>Les propos sexistes</a:t>
            </a:r>
          </a:p>
          <a:p>
            <a:pPr lvl="1"/>
            <a:r>
              <a:rPr lang="fr-CA" dirty="0"/>
              <a:t>L’attentat à la pudeur</a:t>
            </a:r>
          </a:p>
          <a:p>
            <a:pPr lvl="1"/>
            <a:r>
              <a:rPr lang="fr-CA" dirty="0"/>
              <a:t>L’exploitation sexualisée</a:t>
            </a:r>
          </a:p>
          <a:p>
            <a:pPr lvl="1"/>
            <a:r>
              <a:rPr lang="fr-CA" dirty="0"/>
              <a:t>La production ou l’utilisation d’images sexuelles dégradantes</a:t>
            </a:r>
          </a:p>
          <a:p>
            <a:pPr lvl="1"/>
            <a:r>
              <a:rPr lang="fr-CA" dirty="0"/>
              <a:t>Le voyeurisme</a:t>
            </a:r>
          </a:p>
          <a:p>
            <a:pPr lvl="1"/>
            <a:r>
              <a:rPr lang="fr-CA" dirty="0"/>
              <a:t>L’exhibitionnisme</a:t>
            </a:r>
          </a:p>
          <a:p>
            <a:pPr lvl="1"/>
            <a:r>
              <a:rPr lang="fr-CA" dirty="0"/>
              <a:t>Le </a:t>
            </a:r>
            <a:r>
              <a:rPr lang="fr-CA" dirty="0" err="1"/>
              <a:t>cyberharcèlement</a:t>
            </a:r>
            <a:endParaRPr lang="fr-CA" dirty="0"/>
          </a:p>
          <a:p>
            <a:pPr lvl="1"/>
            <a:r>
              <a:rPr lang="fr-CA" dirty="0"/>
              <a:t>L’exploitation sexuelle</a:t>
            </a:r>
          </a:p>
          <a:p>
            <a:pPr lvl="1"/>
            <a:r>
              <a:rPr lang="fr-CA" dirty="0"/>
              <a:t>Manifestations abusives d’intérêt non désiré</a:t>
            </a:r>
          </a:p>
        </p:txBody>
      </p:sp>
      <p:sp>
        <p:nvSpPr>
          <p:cNvPr id="7" name="Rectangle 7"/>
          <p:cNvSpPr txBox="1">
            <a:spLocks/>
          </p:cNvSpPr>
          <p:nvPr/>
        </p:nvSpPr>
        <p:spPr bwMode="auto">
          <a:xfrm>
            <a:off x="827584" y="1844824"/>
            <a:ext cx="6781800" cy="19050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CA" sz="2800" b="1" i="0" u="none" strike="noStrike" kern="1200" cap="none" spc="0" normalizeH="0" baseline="0" noProof="0" dirty="0">
                <a:ln>
                  <a:noFill/>
                </a:ln>
                <a:solidFill>
                  <a:prstClr val="black"/>
                </a:solidFill>
                <a:effectLst/>
                <a:uLnTx/>
                <a:uFillTx/>
                <a:latin typeface="Trebuchet MS"/>
                <a:ea typeface="ＭＳ Ｐゴシック" charset="0"/>
                <a:cs typeface="Trebuchet MS"/>
              </a:rPr>
              <a:t>Agressions et violences à caractère sexuel</a:t>
            </a:r>
            <a:endParaRPr kumimoji="0" lang="fr-CA" sz="2400" b="1" i="0" u="none" strike="noStrike" kern="1200" cap="none" spc="0" normalizeH="0" baseline="0" noProof="0" dirty="0">
              <a:ln>
                <a:noFill/>
              </a:ln>
              <a:solidFill>
                <a:srgbClr val="E31818"/>
              </a:solidFill>
              <a:effectLst/>
              <a:uLnTx/>
              <a:uFillTx/>
              <a:latin typeface="Trebuchet MS"/>
              <a:ea typeface="ＭＳ Ｐゴシック" charset="0"/>
              <a:cs typeface="Trebuchet MS"/>
            </a:endParaRPr>
          </a:p>
        </p:txBody>
      </p:sp>
      <p:sp>
        <p:nvSpPr>
          <p:cNvPr id="3" name="Espace réservé du numéro de diapositive 2"/>
          <p:cNvSpPr>
            <a:spLocks noGrp="1"/>
          </p:cNvSpPr>
          <p:nvPr>
            <p:ph type="sldNum" sz="quarter" idx="12"/>
          </p:nvPr>
        </p:nvSpPr>
        <p:spPr/>
        <p:txBody>
          <a:bodyPr/>
          <a:lstStyle/>
          <a:p>
            <a:fld id="{43F4B42E-FD5E-E147-9EE1-E0D8C3349C95}" type="slidenum">
              <a:rPr lang="fr-CA" smtClean="0"/>
              <a:pPr/>
              <a:t>10</a:t>
            </a:fld>
            <a:endParaRPr lang="fr-CA"/>
          </a:p>
        </p:txBody>
      </p:sp>
      <p:sp>
        <p:nvSpPr>
          <p:cNvPr id="8" name="Espace réservé du pied de page 1"/>
          <p:cNvSpPr>
            <a:spLocks noGrp="1"/>
          </p:cNvSpPr>
          <p:nvPr>
            <p:ph type="ftr" sz="quarter" idx="11"/>
          </p:nvPr>
        </p:nvSpPr>
        <p:spPr>
          <a:xfrm>
            <a:off x="3124200" y="6356350"/>
            <a:ext cx="2895600" cy="3651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CA" sz="1200" b="0" i="0" u="none" strike="noStrike" kern="1200" cap="none" spc="0" normalizeH="0" baseline="0" noProof="0" dirty="0">
                <a:ln>
                  <a:noFill/>
                </a:ln>
                <a:solidFill>
                  <a:srgbClr val="898989"/>
                </a:solidFill>
                <a:effectLst/>
                <a:uLnTx/>
                <a:uFillTx/>
                <a:latin typeface="Calibri" charset="0"/>
                <a:ea typeface="ＭＳ Ｐゴシック" charset="0"/>
              </a:rPr>
              <a:t>Consultation interne seulement – Aucune </a:t>
            </a:r>
            <a:r>
              <a:rPr kumimoji="0" lang="fr-CA" sz="1200" b="0" i="0" u="none" strike="noStrike" kern="1200" cap="none" spc="0" normalizeH="0" baseline="0" noProof="0" dirty="0" smtClean="0">
                <a:ln>
                  <a:noFill/>
                </a:ln>
                <a:solidFill>
                  <a:srgbClr val="898989"/>
                </a:solidFill>
                <a:effectLst/>
                <a:uLnTx/>
                <a:uFillTx/>
                <a:latin typeface="Calibri" charset="0"/>
                <a:ea typeface="ＭＳ Ｐゴシック" charset="0"/>
              </a:rPr>
              <a:t>diffusion autorisée</a:t>
            </a:r>
            <a:endParaRPr kumimoji="0" lang="fr-CA" sz="1200" b="0" i="0" u="none" strike="noStrike" kern="1200" cap="none" spc="0" normalizeH="0" baseline="0" noProof="0" dirty="0">
              <a:ln>
                <a:noFill/>
              </a:ln>
              <a:solidFill>
                <a:srgbClr val="898989"/>
              </a:solidFill>
              <a:effectLst/>
              <a:uLnTx/>
              <a:uFillTx/>
              <a:latin typeface="Calibri" charset="0"/>
              <a:ea typeface="ＭＳ Ｐゴシック" charset="0"/>
            </a:endParaRPr>
          </a:p>
        </p:txBody>
      </p:sp>
    </p:spTree>
    <p:extLst>
      <p:ext uri="{BB962C8B-B14F-4D97-AF65-F5344CB8AC3E}">
        <p14:creationId xmlns:p14="http://schemas.microsoft.com/office/powerpoint/2010/main" val="3911283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6387" name="ZoneTexte 3"/>
          <p:cNvSpPr txBox="1">
            <a:spLocks noChangeArrowheads="1"/>
          </p:cNvSpPr>
          <p:nvPr/>
        </p:nvSpPr>
        <p:spPr bwMode="auto">
          <a:xfrm>
            <a:off x="8550275" y="6477000"/>
            <a:ext cx="450850" cy="246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fr-CA" sz="1000" b="0" i="0" u="none" strike="noStrike" kern="1200" cap="none" spc="0" normalizeH="0" baseline="0" noProof="0" dirty="0">
                <a:ln>
                  <a:noFill/>
                </a:ln>
                <a:solidFill>
                  <a:prstClr val="white"/>
                </a:solidFill>
                <a:effectLst/>
                <a:uLnTx/>
                <a:uFillTx/>
                <a:latin typeface="Trebuchet MS" charset="0"/>
                <a:ea typeface="ＭＳ Ｐゴシック" charset="0"/>
              </a:rPr>
              <a:t>Date</a:t>
            </a:r>
          </a:p>
        </p:txBody>
      </p:sp>
      <p:sp>
        <p:nvSpPr>
          <p:cNvPr id="16389" name="Rectangle 1030"/>
          <p:cNvSpPr>
            <a:spLocks noGrp="1"/>
          </p:cNvSpPr>
          <p:nvPr>
            <p:ph idx="1"/>
          </p:nvPr>
        </p:nvSpPr>
        <p:spPr>
          <a:xfrm>
            <a:off x="845382" y="3068960"/>
            <a:ext cx="8305800" cy="3429000"/>
          </a:xfrm>
        </p:spPr>
        <p:txBody>
          <a:bodyPr>
            <a:normAutofit fontScale="85000" lnSpcReduction="20000"/>
          </a:bodyPr>
          <a:lstStyle/>
          <a:p>
            <a:pPr marL="171450" indent="-171450">
              <a:buFont typeface="Arial" panose="020B0604020202020204" pitchFamily="34" charset="0"/>
              <a:buChar char="•"/>
            </a:pPr>
            <a:r>
              <a:rPr lang="fr-CA" sz="2000" dirty="0"/>
              <a:t>Faire des blagues à caractère sexuel, des commentaires sexistes ou misogynes;</a:t>
            </a:r>
          </a:p>
          <a:p>
            <a:pPr marL="171450" indent="-171450">
              <a:buFont typeface="Arial" panose="020B0604020202020204" pitchFamily="34" charset="0"/>
              <a:buChar char="•"/>
            </a:pPr>
            <a:r>
              <a:rPr lang="fr-CA" sz="2000" dirty="0"/>
              <a:t>Commenter l’apparence d’une personne avec un sous-entendu;</a:t>
            </a:r>
          </a:p>
          <a:p>
            <a:pPr marL="171450" indent="-171450">
              <a:buFont typeface="Arial" panose="020B0604020202020204" pitchFamily="34" charset="0"/>
              <a:buChar char="•"/>
            </a:pPr>
            <a:r>
              <a:rPr lang="fr-CA" sz="2000" dirty="0"/>
              <a:t>Placer des appels, envoyer des </a:t>
            </a:r>
            <a:r>
              <a:rPr lang="fr-CA" sz="2000" dirty="0" err="1"/>
              <a:t>textos</a:t>
            </a:r>
            <a:r>
              <a:rPr lang="fr-CA" sz="2000" dirty="0"/>
              <a:t>, des </a:t>
            </a:r>
            <a:r>
              <a:rPr lang="fr-CA" sz="2000" dirty="0" err="1"/>
              <a:t>sextos</a:t>
            </a:r>
            <a:r>
              <a:rPr lang="fr-CA" sz="2000" dirty="0"/>
              <a:t> ou des courriels à connotation sexuelle;</a:t>
            </a:r>
          </a:p>
          <a:p>
            <a:pPr marL="171450" indent="-171450">
              <a:buFont typeface="Arial" panose="020B0604020202020204" pitchFamily="34" charset="0"/>
              <a:buChar char="•"/>
            </a:pPr>
            <a:r>
              <a:rPr lang="fr-CA" sz="2000" dirty="0"/>
              <a:t>Déshabiller quelqu'un du regard;</a:t>
            </a:r>
          </a:p>
          <a:p>
            <a:pPr marL="171450" indent="-171450">
              <a:buFont typeface="Arial" panose="020B0604020202020204" pitchFamily="34" charset="0"/>
              <a:buChar char="•"/>
            </a:pPr>
            <a:r>
              <a:rPr lang="fr-CA" sz="2000" dirty="0"/>
              <a:t>Solliciter une personne avec insistance pour une sortie malgré son refus ou son silence;</a:t>
            </a:r>
          </a:p>
          <a:p>
            <a:pPr marL="171450" indent="-171450">
              <a:buFont typeface="Arial" panose="020B0604020202020204" pitchFamily="34" charset="0"/>
              <a:buChar char="•"/>
            </a:pPr>
            <a:r>
              <a:rPr lang="fr-CA" sz="2000" dirty="0"/>
              <a:t>Proposer des privilèges en échange de faveurs sexuelles;</a:t>
            </a:r>
          </a:p>
          <a:p>
            <a:pPr marL="171450" indent="-171450">
              <a:buFont typeface="Arial" panose="020B0604020202020204" pitchFamily="34" charset="0"/>
              <a:buChar char="•"/>
            </a:pPr>
            <a:r>
              <a:rPr lang="fr-CA" sz="2000" dirty="0"/>
              <a:t>Forcer quelqu’un à adopter des actes sexuels sur lui-même ou sur une autre personne;</a:t>
            </a:r>
          </a:p>
          <a:p>
            <a:pPr marL="171450" indent="-171450">
              <a:buFont typeface="Arial" panose="020B0604020202020204" pitchFamily="34" charset="0"/>
              <a:buChar char="•"/>
            </a:pPr>
            <a:r>
              <a:rPr lang="fr-CA" sz="2000" dirty="0"/>
              <a:t>Faire des caresses, donner des baisers, faire des attouchements sexuels sur une personne contre son gré;</a:t>
            </a:r>
          </a:p>
          <a:p>
            <a:pPr marL="171450" indent="-171450">
              <a:buFont typeface="Arial" panose="020B0604020202020204" pitchFamily="34" charset="0"/>
              <a:buChar char="•"/>
            </a:pPr>
            <a:r>
              <a:rPr lang="fr-CA" sz="2000" dirty="0"/>
              <a:t>Se tenir trop près d’une personne sans raison, la frôler, la coincer;</a:t>
            </a:r>
          </a:p>
          <a:p>
            <a:pPr marL="171450" indent="-171450">
              <a:buFont typeface="Arial" panose="020B0604020202020204" pitchFamily="34" charset="0"/>
              <a:buChar char="•"/>
            </a:pPr>
            <a:r>
              <a:rPr lang="fr-CA" sz="2000" dirty="0"/>
              <a:t>Poser des questions ou faire des remarques importunes sur la vie sexuelle d'une personne;</a:t>
            </a:r>
          </a:p>
          <a:p>
            <a:pPr marL="171450" indent="-171450">
              <a:buFont typeface="Arial" panose="020B0604020202020204" pitchFamily="34" charset="0"/>
              <a:buChar char="•"/>
            </a:pPr>
            <a:r>
              <a:rPr lang="fr-CA" sz="2000" dirty="0"/>
              <a:t>Faire allusion à ses propres activités sexuelles devant autrui;</a:t>
            </a:r>
          </a:p>
          <a:p>
            <a:pPr marL="171450" indent="-171450">
              <a:buFont typeface="Arial" panose="020B0604020202020204" pitchFamily="34" charset="0"/>
              <a:buChar char="•"/>
            </a:pPr>
            <a:r>
              <a:rPr lang="fr-CA" sz="2000" dirty="0"/>
              <a:t>Intoxiquer quelqu’un dans le but de l’agresser sexuellement.</a:t>
            </a:r>
          </a:p>
          <a:p>
            <a:pPr marL="385763" indent="-385763">
              <a:buFont typeface="+mj-lt"/>
              <a:buAutoNum type="arabicPeriod"/>
            </a:pPr>
            <a:endParaRPr lang="fr-CA" sz="2000" dirty="0"/>
          </a:p>
        </p:txBody>
      </p:sp>
      <p:sp>
        <p:nvSpPr>
          <p:cNvPr id="7" name="Rectangle 7"/>
          <p:cNvSpPr txBox="1">
            <a:spLocks/>
          </p:cNvSpPr>
          <p:nvPr/>
        </p:nvSpPr>
        <p:spPr bwMode="auto">
          <a:xfrm>
            <a:off x="827584" y="1844824"/>
            <a:ext cx="6781800" cy="19050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CA" sz="2800" b="1" i="0" u="none" strike="noStrike" kern="1200" cap="none" spc="0" normalizeH="0" baseline="0" noProof="0" dirty="0">
                <a:ln>
                  <a:noFill/>
                </a:ln>
                <a:solidFill>
                  <a:prstClr val="black"/>
                </a:solidFill>
                <a:effectLst/>
                <a:uLnTx/>
                <a:uFillTx/>
                <a:latin typeface="Trebuchet MS"/>
                <a:ea typeface="ＭＳ Ｐゴシック" charset="0"/>
                <a:cs typeface="Trebuchet MS"/>
              </a:rPr>
              <a:t>D'autre exemples</a:t>
            </a:r>
            <a:endParaRPr kumimoji="0" lang="fr-CA" sz="2400" b="1" i="0" u="none" strike="noStrike" kern="1200" cap="none" spc="0" normalizeH="0" baseline="0" noProof="0" dirty="0">
              <a:ln>
                <a:noFill/>
              </a:ln>
              <a:solidFill>
                <a:srgbClr val="E31818"/>
              </a:solidFill>
              <a:effectLst/>
              <a:uLnTx/>
              <a:uFillTx/>
              <a:latin typeface="Trebuchet MS"/>
              <a:ea typeface="ＭＳ Ｐゴシック" charset="0"/>
              <a:cs typeface="Trebuchet MS"/>
            </a:endParaRPr>
          </a:p>
        </p:txBody>
      </p:sp>
      <p:sp>
        <p:nvSpPr>
          <p:cNvPr id="3" name="Espace réservé du numéro de diapositive 2"/>
          <p:cNvSpPr>
            <a:spLocks noGrp="1"/>
          </p:cNvSpPr>
          <p:nvPr>
            <p:ph type="sldNum" sz="quarter" idx="12"/>
          </p:nvPr>
        </p:nvSpPr>
        <p:spPr/>
        <p:txBody>
          <a:bodyPr/>
          <a:lstStyle/>
          <a:p>
            <a:fld id="{43F4B42E-FD5E-E147-9EE1-E0D8C3349C95}" type="slidenum">
              <a:rPr lang="fr-CA" smtClean="0"/>
              <a:pPr/>
              <a:t>11</a:t>
            </a:fld>
            <a:endParaRPr lang="fr-CA"/>
          </a:p>
        </p:txBody>
      </p:sp>
      <p:sp>
        <p:nvSpPr>
          <p:cNvPr id="8" name="Espace réservé du pied de page 1"/>
          <p:cNvSpPr>
            <a:spLocks noGrp="1"/>
          </p:cNvSpPr>
          <p:nvPr>
            <p:ph type="ftr" sz="quarter" idx="11"/>
          </p:nvPr>
        </p:nvSpPr>
        <p:spPr>
          <a:xfrm>
            <a:off x="3124200" y="6356350"/>
            <a:ext cx="2895600" cy="3651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CA" sz="1200" b="0" i="0" u="none" strike="noStrike" kern="1200" cap="none" spc="0" normalizeH="0" baseline="0" noProof="0" dirty="0">
                <a:ln>
                  <a:noFill/>
                </a:ln>
                <a:solidFill>
                  <a:srgbClr val="898989"/>
                </a:solidFill>
                <a:effectLst/>
                <a:uLnTx/>
                <a:uFillTx/>
                <a:latin typeface="Calibri" charset="0"/>
                <a:ea typeface="ＭＳ Ｐゴシック" charset="0"/>
              </a:rPr>
              <a:t>Consultation interne seulement – Aucune </a:t>
            </a:r>
            <a:r>
              <a:rPr kumimoji="0" lang="fr-CA" sz="1200" b="0" i="0" u="none" strike="noStrike" kern="1200" cap="none" spc="0" normalizeH="0" baseline="0" noProof="0" dirty="0" smtClean="0">
                <a:ln>
                  <a:noFill/>
                </a:ln>
                <a:solidFill>
                  <a:srgbClr val="898989"/>
                </a:solidFill>
                <a:effectLst/>
                <a:uLnTx/>
                <a:uFillTx/>
                <a:latin typeface="Calibri" charset="0"/>
                <a:ea typeface="ＭＳ Ｐゴシック" charset="0"/>
              </a:rPr>
              <a:t>diffusion autorisée</a:t>
            </a:r>
            <a:endParaRPr kumimoji="0" lang="fr-CA" sz="1200" b="0" i="0" u="none" strike="noStrike" kern="1200" cap="none" spc="0" normalizeH="0" baseline="0" noProof="0" dirty="0">
              <a:ln>
                <a:noFill/>
              </a:ln>
              <a:solidFill>
                <a:srgbClr val="898989"/>
              </a:solidFill>
              <a:effectLst/>
              <a:uLnTx/>
              <a:uFillTx/>
              <a:latin typeface="Calibri" charset="0"/>
              <a:ea typeface="ＭＳ Ｐゴシック" charset="0"/>
            </a:endParaRPr>
          </a:p>
        </p:txBody>
      </p:sp>
    </p:spTree>
    <p:extLst>
      <p:ext uri="{BB962C8B-B14F-4D97-AF65-F5344CB8AC3E}">
        <p14:creationId xmlns:p14="http://schemas.microsoft.com/office/powerpoint/2010/main" val="533501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6387" name="ZoneTexte 3"/>
          <p:cNvSpPr txBox="1">
            <a:spLocks noChangeArrowheads="1"/>
          </p:cNvSpPr>
          <p:nvPr/>
        </p:nvSpPr>
        <p:spPr bwMode="auto">
          <a:xfrm>
            <a:off x="8550275" y="6477000"/>
            <a:ext cx="450850" cy="246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fr-CA" sz="1000" b="0" i="0" u="none" strike="noStrike" kern="1200" cap="none" spc="0" normalizeH="0" baseline="0" noProof="0" dirty="0">
                <a:ln>
                  <a:noFill/>
                </a:ln>
                <a:solidFill>
                  <a:prstClr val="white"/>
                </a:solidFill>
                <a:effectLst/>
                <a:uLnTx/>
                <a:uFillTx/>
                <a:latin typeface="Trebuchet MS" charset="0"/>
                <a:ea typeface="ＭＳ Ｐゴシック" charset="0"/>
              </a:rPr>
              <a:t>Date</a:t>
            </a:r>
          </a:p>
        </p:txBody>
      </p:sp>
      <p:sp>
        <p:nvSpPr>
          <p:cNvPr id="16389" name="Rectangle 1030"/>
          <p:cNvSpPr>
            <a:spLocks noGrp="1"/>
          </p:cNvSpPr>
          <p:nvPr>
            <p:ph idx="1"/>
          </p:nvPr>
        </p:nvSpPr>
        <p:spPr>
          <a:xfrm>
            <a:off x="807835" y="3645024"/>
            <a:ext cx="8305800" cy="3429000"/>
          </a:xfrm>
        </p:spPr>
        <p:txBody>
          <a:bodyPr>
            <a:normAutofit/>
          </a:bodyPr>
          <a:lstStyle/>
          <a:p>
            <a:r>
              <a:rPr lang="fr-CA" sz="2000" dirty="0">
                <a:hlinkClick r:id="rId4"/>
              </a:rPr>
              <a:t>https://www.inspq.qc.ca/agression-sexuelle//les-agressions-sexuelles-de-quoi-parle-t-on</a:t>
            </a:r>
            <a:endParaRPr lang="fr-CA" sz="2000" dirty="0"/>
          </a:p>
          <a:p>
            <a:pPr marL="0" indent="0">
              <a:buNone/>
            </a:pPr>
            <a:endParaRPr lang="fr-CA" sz="2000" dirty="0"/>
          </a:p>
        </p:txBody>
      </p:sp>
      <p:sp>
        <p:nvSpPr>
          <p:cNvPr id="7" name="Rectangle 7"/>
          <p:cNvSpPr txBox="1">
            <a:spLocks/>
          </p:cNvSpPr>
          <p:nvPr/>
        </p:nvSpPr>
        <p:spPr bwMode="auto">
          <a:xfrm>
            <a:off x="827584" y="1844824"/>
            <a:ext cx="6781800" cy="19050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CA" sz="2800" b="1" i="0" u="sng" strike="noStrike" kern="1200" cap="none" spc="0" normalizeH="0" baseline="0" noProof="0" dirty="0">
                <a:ln>
                  <a:noFill/>
                </a:ln>
                <a:solidFill>
                  <a:prstClr val="black"/>
                </a:solidFill>
                <a:effectLst/>
                <a:uLnTx/>
                <a:uFillTx/>
                <a:latin typeface="Trebuchet MS"/>
                <a:ea typeface="ＭＳ Ｐゴシック" charset="0"/>
                <a:cs typeface="Trebuchet MS"/>
              </a:rPr>
              <a:t>Informations importantes </a:t>
            </a:r>
            <a:r>
              <a:rPr kumimoji="0" lang="fr-CA" sz="2800" b="1" i="0" u="none" strike="noStrike" kern="1200" cap="none" spc="0" normalizeH="0" baseline="0" noProof="0" dirty="0">
                <a:ln>
                  <a:noFill/>
                </a:ln>
                <a:solidFill>
                  <a:prstClr val="black"/>
                </a:solidFill>
                <a:effectLst/>
                <a:uLnTx/>
                <a:uFillTx/>
                <a:latin typeface="Trebuchet MS"/>
                <a:ea typeface="ＭＳ Ｐゴシック" charset="0"/>
                <a:cs typeface="Trebuchet MS"/>
              </a:rPr>
              <a:t>à connaître quant aux agressions et violences à caractère sexuel</a:t>
            </a:r>
            <a:endParaRPr kumimoji="0" lang="fr-CA" sz="2400" b="1" i="0" u="none" strike="noStrike" kern="1200" cap="none" spc="0" normalizeH="0" baseline="0" noProof="0" dirty="0">
              <a:ln>
                <a:noFill/>
              </a:ln>
              <a:solidFill>
                <a:srgbClr val="E31818"/>
              </a:solidFill>
              <a:effectLst/>
              <a:uLnTx/>
              <a:uFillTx/>
              <a:latin typeface="Trebuchet MS"/>
              <a:ea typeface="ＭＳ Ｐゴシック" charset="0"/>
              <a:cs typeface="Trebuchet MS"/>
            </a:endParaRPr>
          </a:p>
        </p:txBody>
      </p:sp>
      <p:sp>
        <p:nvSpPr>
          <p:cNvPr id="3" name="Espace réservé du numéro de diapositive 2"/>
          <p:cNvSpPr>
            <a:spLocks noGrp="1"/>
          </p:cNvSpPr>
          <p:nvPr>
            <p:ph type="sldNum" sz="quarter" idx="12"/>
          </p:nvPr>
        </p:nvSpPr>
        <p:spPr/>
        <p:txBody>
          <a:bodyPr/>
          <a:lstStyle/>
          <a:p>
            <a:fld id="{43F4B42E-FD5E-E147-9EE1-E0D8C3349C95}" type="slidenum">
              <a:rPr lang="fr-CA" smtClean="0"/>
              <a:pPr/>
              <a:t>12</a:t>
            </a:fld>
            <a:endParaRPr lang="fr-CA"/>
          </a:p>
        </p:txBody>
      </p:sp>
      <p:sp>
        <p:nvSpPr>
          <p:cNvPr id="8" name="Espace réservé du pied de page 1"/>
          <p:cNvSpPr>
            <a:spLocks noGrp="1"/>
          </p:cNvSpPr>
          <p:nvPr>
            <p:ph type="ftr" sz="quarter" idx="11"/>
          </p:nvPr>
        </p:nvSpPr>
        <p:spPr>
          <a:xfrm>
            <a:off x="3124200" y="6356350"/>
            <a:ext cx="2895600" cy="3651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CA" sz="1200" b="0" i="0" u="none" strike="noStrike" kern="1200" cap="none" spc="0" normalizeH="0" baseline="0" noProof="0" dirty="0">
                <a:ln>
                  <a:noFill/>
                </a:ln>
                <a:solidFill>
                  <a:srgbClr val="898989"/>
                </a:solidFill>
                <a:effectLst/>
                <a:uLnTx/>
                <a:uFillTx/>
                <a:latin typeface="Calibri" charset="0"/>
                <a:ea typeface="ＭＳ Ｐゴシック" charset="0"/>
              </a:rPr>
              <a:t>Consultation interne seulement – Aucune </a:t>
            </a:r>
            <a:r>
              <a:rPr kumimoji="0" lang="fr-CA" sz="1200" b="0" i="0" u="none" strike="noStrike" kern="1200" cap="none" spc="0" normalizeH="0" baseline="0" noProof="0" dirty="0" smtClean="0">
                <a:ln>
                  <a:noFill/>
                </a:ln>
                <a:solidFill>
                  <a:srgbClr val="898989"/>
                </a:solidFill>
                <a:effectLst/>
                <a:uLnTx/>
                <a:uFillTx/>
                <a:latin typeface="Calibri" charset="0"/>
                <a:ea typeface="ＭＳ Ｐゴシック" charset="0"/>
              </a:rPr>
              <a:t>diffusion autorisée</a:t>
            </a:r>
            <a:endParaRPr kumimoji="0" lang="fr-CA" sz="1200" b="0" i="0" u="none" strike="noStrike" kern="1200" cap="none" spc="0" normalizeH="0" baseline="0" noProof="0" dirty="0">
              <a:ln>
                <a:noFill/>
              </a:ln>
              <a:solidFill>
                <a:srgbClr val="898989"/>
              </a:solidFill>
              <a:effectLst/>
              <a:uLnTx/>
              <a:uFillTx/>
              <a:latin typeface="Calibri" charset="0"/>
              <a:ea typeface="ＭＳ Ｐゴシック" charset="0"/>
            </a:endParaRPr>
          </a:p>
        </p:txBody>
      </p:sp>
    </p:spTree>
    <p:extLst>
      <p:ext uri="{BB962C8B-B14F-4D97-AF65-F5344CB8AC3E}">
        <p14:creationId xmlns:p14="http://schemas.microsoft.com/office/powerpoint/2010/main" val="3891153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6387" name="ZoneTexte 3"/>
          <p:cNvSpPr txBox="1">
            <a:spLocks noChangeArrowheads="1"/>
          </p:cNvSpPr>
          <p:nvPr/>
        </p:nvSpPr>
        <p:spPr bwMode="auto">
          <a:xfrm>
            <a:off x="8550275" y="6477000"/>
            <a:ext cx="450850" cy="246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fr-CA" sz="1000" b="0" i="0" u="none" strike="noStrike" kern="1200" cap="none" spc="0" normalizeH="0" baseline="0" noProof="0" dirty="0">
                <a:ln>
                  <a:noFill/>
                </a:ln>
                <a:solidFill>
                  <a:prstClr val="white"/>
                </a:solidFill>
                <a:effectLst/>
                <a:uLnTx/>
                <a:uFillTx/>
                <a:latin typeface="Trebuchet MS" charset="0"/>
                <a:ea typeface="ＭＳ Ｐゴシック" charset="0"/>
              </a:rPr>
              <a:t>Date</a:t>
            </a:r>
          </a:p>
        </p:txBody>
      </p:sp>
      <p:sp>
        <p:nvSpPr>
          <p:cNvPr id="16389" name="Rectangle 1030"/>
          <p:cNvSpPr>
            <a:spLocks noGrp="1"/>
          </p:cNvSpPr>
          <p:nvPr>
            <p:ph idx="1"/>
          </p:nvPr>
        </p:nvSpPr>
        <p:spPr>
          <a:xfrm>
            <a:off x="807835" y="3645024"/>
            <a:ext cx="8305800" cy="3429000"/>
          </a:xfrm>
        </p:spPr>
        <p:txBody>
          <a:bodyPr>
            <a:normAutofit/>
          </a:bodyPr>
          <a:lstStyle/>
          <a:p>
            <a:r>
              <a:rPr lang="fr-CA" sz="2000" dirty="0" smtClean="0">
                <a:hlinkClick r:id="rId4"/>
              </a:rPr>
              <a:t>http</a:t>
            </a:r>
            <a:r>
              <a:rPr lang="fr-CA" sz="2000" dirty="0">
                <a:hlinkClick r:id="rId4"/>
              </a:rPr>
              <a:t>://www.scf.gouv.qc.ca/violences/agressions-sexuelles/</a:t>
            </a:r>
            <a:endParaRPr lang="fr-CA" sz="2000" u="sng" dirty="0">
              <a:hlinkClick r:id="rId5"/>
            </a:endParaRPr>
          </a:p>
          <a:p>
            <a:r>
              <a:rPr lang="fr-CA" sz="2000" u="sng" dirty="0">
                <a:hlinkClick r:id="rId5"/>
              </a:rPr>
              <a:t>https://www.educaloi.qc.ca/capsules/quest-ce-quune-agression-sexuelle</a:t>
            </a:r>
            <a:endParaRPr lang="fr-CA" sz="2000" dirty="0"/>
          </a:p>
          <a:p>
            <a:r>
              <a:rPr lang="fr-CA" sz="2000" u="sng" dirty="0">
                <a:hlinkClick r:id="rId6"/>
              </a:rPr>
              <a:t>https://www.educaloi.qc.ca/capsules/les-infractions-caractere-sexuel</a:t>
            </a:r>
            <a:endParaRPr lang="fr-CA" sz="2000" dirty="0"/>
          </a:p>
          <a:p>
            <a:pPr marL="385763" indent="-385763">
              <a:buFont typeface="+mj-lt"/>
              <a:buAutoNum type="arabicPeriod"/>
            </a:pPr>
            <a:endParaRPr lang="fr-CA" sz="2000" dirty="0"/>
          </a:p>
        </p:txBody>
      </p:sp>
      <p:sp>
        <p:nvSpPr>
          <p:cNvPr id="7" name="Rectangle 7"/>
          <p:cNvSpPr txBox="1">
            <a:spLocks/>
          </p:cNvSpPr>
          <p:nvPr/>
        </p:nvSpPr>
        <p:spPr bwMode="auto">
          <a:xfrm>
            <a:off x="827584" y="1844824"/>
            <a:ext cx="6781800" cy="19050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CA" sz="2800" b="1" i="0" u="none" strike="noStrike" kern="1200" cap="none" spc="0" normalizeH="0" baseline="0" noProof="0" dirty="0">
                <a:ln>
                  <a:noFill/>
                </a:ln>
                <a:solidFill>
                  <a:prstClr val="black"/>
                </a:solidFill>
                <a:effectLst/>
                <a:uLnTx/>
                <a:uFillTx/>
                <a:latin typeface="Trebuchet MS"/>
                <a:ea typeface="ＭＳ Ｐゴシック" charset="0"/>
                <a:cs typeface="Trebuchet MS"/>
              </a:rPr>
              <a:t>Informations </a:t>
            </a:r>
            <a:r>
              <a:rPr kumimoji="0" lang="fr-CA" sz="2800" b="1" i="0" u="none" strike="noStrike" kern="1200" cap="none" spc="0" normalizeH="0" baseline="0" noProof="0" dirty="0" smtClean="0">
                <a:ln>
                  <a:noFill/>
                </a:ln>
                <a:solidFill>
                  <a:prstClr val="black"/>
                </a:solidFill>
                <a:effectLst/>
                <a:uLnTx/>
                <a:uFillTx/>
                <a:latin typeface="Trebuchet MS"/>
                <a:ea typeface="ＭＳ Ｐゴシック" charset="0"/>
                <a:cs typeface="Trebuchet MS"/>
              </a:rPr>
              <a:t>complémentaires quant </a:t>
            </a:r>
            <a:r>
              <a:rPr kumimoji="0" lang="fr-CA" sz="2800" b="1" i="0" u="none" strike="noStrike" kern="1200" cap="none" spc="0" normalizeH="0" baseline="0" noProof="0" dirty="0">
                <a:ln>
                  <a:noFill/>
                </a:ln>
                <a:solidFill>
                  <a:prstClr val="black"/>
                </a:solidFill>
                <a:effectLst/>
                <a:uLnTx/>
                <a:uFillTx/>
                <a:latin typeface="Trebuchet MS"/>
                <a:ea typeface="ＭＳ Ｐゴシック" charset="0"/>
                <a:cs typeface="Trebuchet MS"/>
              </a:rPr>
              <a:t>aux agressions et violences à caractère sexuel</a:t>
            </a:r>
            <a:endParaRPr kumimoji="0" lang="fr-CA" sz="2400" b="1" i="0" u="none" strike="noStrike" kern="1200" cap="none" spc="0" normalizeH="0" baseline="0" noProof="0" dirty="0">
              <a:ln>
                <a:noFill/>
              </a:ln>
              <a:solidFill>
                <a:srgbClr val="E31818"/>
              </a:solidFill>
              <a:effectLst/>
              <a:uLnTx/>
              <a:uFillTx/>
              <a:latin typeface="Trebuchet MS"/>
              <a:ea typeface="ＭＳ Ｐゴシック" charset="0"/>
              <a:cs typeface="Trebuchet MS"/>
            </a:endParaRPr>
          </a:p>
        </p:txBody>
      </p:sp>
      <p:sp>
        <p:nvSpPr>
          <p:cNvPr id="3" name="Espace réservé du numéro de diapositive 2"/>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3F4B42E-FD5E-E147-9EE1-E0D8C3349C95}" type="slidenum">
              <a:rPr kumimoji="0" lang="fr-CA" sz="1200" b="0" i="0" u="none" strike="noStrike" kern="1200" cap="none" spc="0" normalizeH="0" baseline="0" noProof="0" smtClean="0">
                <a:ln>
                  <a:noFill/>
                </a:ln>
                <a:solidFill>
                  <a:srgbClr val="898989"/>
                </a:solidFill>
                <a:effectLst/>
                <a:uLnTx/>
                <a:uFillTx/>
                <a:latin typeface="Calibri" charset="0"/>
                <a:ea typeface="ＭＳ Ｐゴシック"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fr-CA" sz="1200" b="0" i="0" u="none" strike="noStrike" kern="1200" cap="none" spc="0" normalizeH="0" baseline="0" noProof="0">
              <a:ln>
                <a:noFill/>
              </a:ln>
              <a:solidFill>
                <a:srgbClr val="898989"/>
              </a:solidFill>
              <a:effectLst/>
              <a:uLnTx/>
              <a:uFillTx/>
              <a:latin typeface="Calibri" charset="0"/>
              <a:ea typeface="ＭＳ Ｐゴシック" charset="0"/>
            </a:endParaRPr>
          </a:p>
        </p:txBody>
      </p:sp>
      <p:sp>
        <p:nvSpPr>
          <p:cNvPr id="8" name="Espace réservé du pied de page 1"/>
          <p:cNvSpPr>
            <a:spLocks noGrp="1"/>
          </p:cNvSpPr>
          <p:nvPr>
            <p:ph type="ftr" sz="quarter" idx="11"/>
          </p:nvPr>
        </p:nvSpPr>
        <p:spPr>
          <a:xfrm>
            <a:off x="3124200" y="6356350"/>
            <a:ext cx="2895600" cy="3651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CA" sz="1200" b="0" i="0" u="none" strike="noStrike" kern="1200" cap="none" spc="0" normalizeH="0" baseline="0" noProof="0" dirty="0">
                <a:ln>
                  <a:noFill/>
                </a:ln>
                <a:solidFill>
                  <a:srgbClr val="898989"/>
                </a:solidFill>
                <a:effectLst/>
                <a:uLnTx/>
                <a:uFillTx/>
                <a:latin typeface="Calibri" charset="0"/>
                <a:ea typeface="ＭＳ Ｐゴシック" charset="0"/>
              </a:rPr>
              <a:t>Consultation interne seulement – Aucune </a:t>
            </a:r>
            <a:r>
              <a:rPr kumimoji="0" lang="fr-CA" sz="1200" b="0" i="0" u="none" strike="noStrike" kern="1200" cap="none" spc="0" normalizeH="0" baseline="0" noProof="0" dirty="0" smtClean="0">
                <a:ln>
                  <a:noFill/>
                </a:ln>
                <a:solidFill>
                  <a:srgbClr val="898989"/>
                </a:solidFill>
                <a:effectLst/>
                <a:uLnTx/>
                <a:uFillTx/>
                <a:latin typeface="Calibri" charset="0"/>
                <a:ea typeface="ＭＳ Ｐゴシック" charset="0"/>
              </a:rPr>
              <a:t>diffusion autorisée</a:t>
            </a:r>
            <a:endParaRPr kumimoji="0" lang="fr-CA" sz="1200" b="0" i="0" u="none" strike="noStrike" kern="1200" cap="none" spc="0" normalizeH="0" baseline="0" noProof="0" dirty="0">
              <a:ln>
                <a:noFill/>
              </a:ln>
              <a:solidFill>
                <a:srgbClr val="898989"/>
              </a:solidFill>
              <a:effectLst/>
              <a:uLnTx/>
              <a:uFillTx/>
              <a:latin typeface="Calibri" charset="0"/>
              <a:ea typeface="ＭＳ Ｐゴシック" charset="0"/>
            </a:endParaRPr>
          </a:p>
        </p:txBody>
      </p:sp>
    </p:spTree>
    <p:extLst>
      <p:ext uri="{BB962C8B-B14F-4D97-AF65-F5344CB8AC3E}">
        <p14:creationId xmlns:p14="http://schemas.microsoft.com/office/powerpoint/2010/main" val="19900032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6387" name="ZoneTexte 3"/>
          <p:cNvSpPr txBox="1">
            <a:spLocks noChangeArrowheads="1"/>
          </p:cNvSpPr>
          <p:nvPr/>
        </p:nvSpPr>
        <p:spPr bwMode="auto">
          <a:xfrm>
            <a:off x="8550275" y="6477000"/>
            <a:ext cx="450850" cy="246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fr-CA" sz="1000" b="0" i="0" u="none" strike="noStrike" kern="1200" cap="none" spc="0" normalizeH="0" baseline="0" noProof="0" dirty="0">
                <a:ln>
                  <a:noFill/>
                </a:ln>
                <a:solidFill>
                  <a:prstClr val="white"/>
                </a:solidFill>
                <a:effectLst/>
                <a:uLnTx/>
                <a:uFillTx/>
                <a:latin typeface="Trebuchet MS" charset="0"/>
                <a:ea typeface="ＭＳ Ｐゴシック" charset="0"/>
              </a:rPr>
              <a:t>Date</a:t>
            </a:r>
          </a:p>
        </p:txBody>
      </p:sp>
      <p:sp>
        <p:nvSpPr>
          <p:cNvPr id="16389" name="Rectangle 1030"/>
          <p:cNvSpPr>
            <a:spLocks noGrp="1"/>
          </p:cNvSpPr>
          <p:nvPr>
            <p:ph idx="1"/>
          </p:nvPr>
        </p:nvSpPr>
        <p:spPr>
          <a:xfrm>
            <a:off x="381000" y="2564904"/>
            <a:ext cx="8305800" cy="3429000"/>
          </a:xfrm>
        </p:spPr>
        <p:txBody>
          <a:bodyPr>
            <a:noAutofit/>
          </a:bodyPr>
          <a:lstStyle/>
          <a:p>
            <a:r>
              <a:rPr lang="fr-CA" sz="1600" dirty="0"/>
              <a:t>S’assurer du respect des personnes sur le plan physique, psychologique et </a:t>
            </a:r>
            <a:r>
              <a:rPr lang="fr-CA" sz="1600" dirty="0" smtClean="0"/>
              <a:t>moral </a:t>
            </a:r>
            <a:r>
              <a:rPr lang="fr-CA" sz="1600" dirty="0"/>
              <a:t>S’assurer que la participation des étudiantes et étudiants se fasse de manière volontaire et </a:t>
            </a:r>
            <a:r>
              <a:rPr lang="fr-CA" sz="1600" dirty="0" smtClean="0"/>
              <a:t>sans pression</a:t>
            </a:r>
          </a:p>
          <a:p>
            <a:r>
              <a:rPr lang="fr-CA" sz="1600" dirty="0" smtClean="0"/>
              <a:t>S’assurer</a:t>
            </a:r>
            <a:r>
              <a:rPr lang="fr-CA" sz="1600" dirty="0"/>
              <a:t> qu’aucune forme de conduites humiliantes, offensantes, abusives ne soit </a:t>
            </a:r>
            <a:r>
              <a:rPr lang="fr-CA" sz="1600" dirty="0" smtClean="0"/>
              <a:t>tolérée</a:t>
            </a:r>
          </a:p>
          <a:p>
            <a:r>
              <a:rPr lang="fr-CA" sz="1600" dirty="0" smtClean="0"/>
              <a:t>S’assurer</a:t>
            </a:r>
            <a:r>
              <a:rPr lang="fr-CA" sz="1600" dirty="0"/>
              <a:t> qu’aucune forme de discrimination ne soit tolérée lors de la tenue de </a:t>
            </a:r>
            <a:r>
              <a:rPr lang="fr-CA" sz="1600" dirty="0" smtClean="0"/>
              <a:t>l’activité</a:t>
            </a:r>
            <a:r>
              <a:rPr lang="fr-CA" sz="1600" dirty="0"/>
              <a:t> </a:t>
            </a:r>
            <a:r>
              <a:rPr lang="fr-CA" sz="1600" dirty="0" smtClean="0"/>
              <a:t>d’intégration</a:t>
            </a:r>
            <a:endParaRPr lang="fr-CA" sz="1600" dirty="0"/>
          </a:p>
          <a:p>
            <a:r>
              <a:rPr lang="fr-CA" sz="1600" dirty="0"/>
              <a:t>S’assurer d’offrir des activités d’intégration sécuritaires afin de minimiser les risques de  blessures et tenir compte des particularités des participantes et participants (allergies, religion,  etc</a:t>
            </a:r>
            <a:r>
              <a:rPr lang="fr-CA" sz="1600" dirty="0" smtClean="0"/>
              <a:t>.)</a:t>
            </a:r>
            <a:endParaRPr lang="fr-CA" sz="1600" dirty="0"/>
          </a:p>
          <a:p>
            <a:r>
              <a:rPr lang="fr-CA" sz="1600" dirty="0"/>
              <a:t>S’assurer que les activités d’intégration offertes sont en concordance avec les valeurs,  Politiques, Règlements et Directives du Collège (proscrire tout gaspillage alimentaire ou autre,  conclure les ententes nécessaires et laisser les lieux propres et le matériel utilisés en bon état</a:t>
            </a:r>
            <a:r>
              <a:rPr lang="fr-CA" sz="1600" dirty="0" smtClean="0"/>
              <a:t>)</a:t>
            </a:r>
          </a:p>
          <a:p>
            <a:r>
              <a:rPr lang="fr-CA" sz="1600" dirty="0" smtClean="0"/>
              <a:t>Ne</a:t>
            </a:r>
            <a:r>
              <a:rPr lang="fr-CA" sz="1600" dirty="0"/>
              <a:t> pas organiser d’activités d’intégration avec </a:t>
            </a:r>
            <a:r>
              <a:rPr lang="fr-CA" sz="1600" dirty="0" smtClean="0"/>
              <a:t>consommation d’alcool</a:t>
            </a:r>
            <a:r>
              <a:rPr lang="fr-CA" sz="1600" dirty="0"/>
              <a:t> </a:t>
            </a:r>
          </a:p>
          <a:p>
            <a:pPr marL="385445" indent="-385445">
              <a:buFont typeface="+mj-lt"/>
              <a:buAutoNum type="arabicPeriod"/>
            </a:pPr>
            <a:endParaRPr lang="fr-CA" sz="2000" dirty="0"/>
          </a:p>
        </p:txBody>
      </p:sp>
      <p:sp>
        <p:nvSpPr>
          <p:cNvPr id="3" name="Espace réservé du numéro de diapositive 2"/>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3F4B42E-FD5E-E147-9EE1-E0D8C3349C95}" type="slidenum">
              <a:rPr kumimoji="0" lang="fr-CA" sz="1200" b="0" i="0" u="none" strike="noStrike" kern="1200" cap="none" spc="0" normalizeH="0" baseline="0" noProof="0" smtClean="0">
                <a:ln>
                  <a:noFill/>
                </a:ln>
                <a:solidFill>
                  <a:srgbClr val="898989"/>
                </a:solidFill>
                <a:effectLst/>
                <a:uLnTx/>
                <a:uFillTx/>
                <a:latin typeface="Calibri" charset="0"/>
                <a:ea typeface="ＭＳ Ｐゴシック"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fr-CA" sz="1200" b="0" i="0" u="none" strike="noStrike" kern="1200" cap="none" spc="0" normalizeH="0" baseline="0" noProof="0">
              <a:ln>
                <a:noFill/>
              </a:ln>
              <a:solidFill>
                <a:srgbClr val="898989"/>
              </a:solidFill>
              <a:effectLst/>
              <a:uLnTx/>
              <a:uFillTx/>
              <a:latin typeface="Calibri" charset="0"/>
              <a:ea typeface="ＭＳ Ｐゴシック" charset="0"/>
            </a:endParaRPr>
          </a:p>
        </p:txBody>
      </p:sp>
      <p:sp>
        <p:nvSpPr>
          <p:cNvPr id="8" name="Rectangle 7"/>
          <p:cNvSpPr txBox="1">
            <a:spLocks/>
          </p:cNvSpPr>
          <p:nvPr/>
        </p:nvSpPr>
        <p:spPr bwMode="auto">
          <a:xfrm>
            <a:off x="683568" y="1431181"/>
            <a:ext cx="6781800" cy="19050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CA" sz="2800" b="1" i="0" u="none" strike="noStrike" kern="1200" cap="none" spc="0" normalizeH="0" baseline="0" noProof="0" dirty="0">
                <a:ln>
                  <a:noFill/>
                </a:ln>
                <a:solidFill>
                  <a:prstClr val="black"/>
                </a:solidFill>
                <a:effectLst/>
                <a:uLnTx/>
                <a:uFillTx/>
                <a:latin typeface="Trebuchet MS"/>
                <a:ea typeface="ＭＳ Ｐゴシック" charset="0"/>
                <a:cs typeface="Trebuchet MS"/>
              </a:rPr>
              <a:t>Bonnes pratiques - Activités d’intégration</a:t>
            </a:r>
            <a:endParaRPr kumimoji="0" lang="fr-CA" sz="2400" b="1" i="0" u="none" strike="noStrike" kern="1200" cap="none" spc="0" normalizeH="0" baseline="0" noProof="0" dirty="0">
              <a:ln>
                <a:noFill/>
              </a:ln>
              <a:solidFill>
                <a:srgbClr val="E31818"/>
              </a:solidFill>
              <a:effectLst/>
              <a:uLnTx/>
              <a:uFillTx/>
              <a:latin typeface="Trebuchet MS"/>
              <a:ea typeface="ＭＳ Ｐゴシック" charset="0"/>
              <a:cs typeface="Trebuchet MS"/>
            </a:endParaRPr>
          </a:p>
        </p:txBody>
      </p:sp>
      <p:sp>
        <p:nvSpPr>
          <p:cNvPr id="7" name="Espace réservé du pied de page 1"/>
          <p:cNvSpPr>
            <a:spLocks noGrp="1"/>
          </p:cNvSpPr>
          <p:nvPr>
            <p:ph type="ftr" sz="quarter" idx="11"/>
          </p:nvPr>
        </p:nvSpPr>
        <p:spPr>
          <a:xfrm>
            <a:off x="3124200" y="6356350"/>
            <a:ext cx="2895600" cy="3651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CA" sz="1200" b="0" i="0" u="none" strike="noStrike" kern="1200" cap="none" spc="0" normalizeH="0" baseline="0" noProof="0" dirty="0">
                <a:ln>
                  <a:noFill/>
                </a:ln>
                <a:solidFill>
                  <a:srgbClr val="898989"/>
                </a:solidFill>
                <a:effectLst/>
                <a:uLnTx/>
                <a:uFillTx/>
                <a:latin typeface="Calibri" charset="0"/>
                <a:ea typeface="ＭＳ Ｐゴシック" charset="0"/>
              </a:rPr>
              <a:t>Consultation interne seulement – Aucune </a:t>
            </a:r>
            <a:r>
              <a:rPr kumimoji="0" lang="fr-CA" sz="1200" b="0" i="0" u="none" strike="noStrike" kern="1200" cap="none" spc="0" normalizeH="0" baseline="0" noProof="0" dirty="0" smtClean="0">
                <a:ln>
                  <a:noFill/>
                </a:ln>
                <a:solidFill>
                  <a:srgbClr val="898989"/>
                </a:solidFill>
                <a:effectLst/>
                <a:uLnTx/>
                <a:uFillTx/>
                <a:latin typeface="Calibri" charset="0"/>
                <a:ea typeface="ＭＳ Ｐゴシック" charset="0"/>
              </a:rPr>
              <a:t>diffusion autorisée</a:t>
            </a:r>
            <a:endParaRPr kumimoji="0" lang="fr-CA" sz="1200" b="0" i="0" u="none" strike="noStrike" kern="1200" cap="none" spc="0" normalizeH="0" baseline="0" noProof="0" dirty="0">
              <a:ln>
                <a:noFill/>
              </a:ln>
              <a:solidFill>
                <a:srgbClr val="898989"/>
              </a:solidFill>
              <a:effectLst/>
              <a:uLnTx/>
              <a:uFillTx/>
              <a:latin typeface="Calibri" charset="0"/>
              <a:ea typeface="ＭＳ Ｐゴシック" charset="0"/>
            </a:endParaRPr>
          </a:p>
        </p:txBody>
      </p:sp>
    </p:spTree>
    <p:extLst>
      <p:ext uri="{BB962C8B-B14F-4D97-AF65-F5344CB8AC3E}">
        <p14:creationId xmlns:p14="http://schemas.microsoft.com/office/powerpoint/2010/main" val="3287978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6387" name="ZoneTexte 3"/>
          <p:cNvSpPr txBox="1">
            <a:spLocks noChangeArrowheads="1"/>
          </p:cNvSpPr>
          <p:nvPr/>
        </p:nvSpPr>
        <p:spPr bwMode="auto">
          <a:xfrm>
            <a:off x="8550275" y="6477000"/>
            <a:ext cx="450850" cy="246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fr-CA" sz="1000" b="0" i="0" u="none" strike="noStrike" kern="1200" cap="none" spc="0" normalizeH="0" baseline="0" noProof="0" dirty="0">
                <a:ln>
                  <a:noFill/>
                </a:ln>
                <a:solidFill>
                  <a:prstClr val="white"/>
                </a:solidFill>
                <a:effectLst/>
                <a:uLnTx/>
                <a:uFillTx/>
                <a:latin typeface="Trebuchet MS" charset="0"/>
                <a:ea typeface="ＭＳ Ｐゴシック" charset="0"/>
              </a:rPr>
              <a:t>Date</a:t>
            </a:r>
          </a:p>
        </p:txBody>
      </p:sp>
      <p:sp>
        <p:nvSpPr>
          <p:cNvPr id="16389" name="Rectangle 1030"/>
          <p:cNvSpPr>
            <a:spLocks noGrp="1"/>
          </p:cNvSpPr>
          <p:nvPr>
            <p:ph idx="1"/>
          </p:nvPr>
        </p:nvSpPr>
        <p:spPr>
          <a:xfrm>
            <a:off x="845382" y="3068960"/>
            <a:ext cx="8305800" cy="3429000"/>
          </a:xfrm>
        </p:spPr>
        <p:txBody>
          <a:bodyPr>
            <a:noAutofit/>
          </a:bodyPr>
          <a:lstStyle/>
          <a:p>
            <a:r>
              <a:rPr lang="fr-CA" sz="1800" dirty="0"/>
              <a:t>Acceptation libre, éclairée, volontaire et continue de prendre part à une activité de nature sexuelle</a:t>
            </a:r>
          </a:p>
          <a:p>
            <a:pPr lvl="1"/>
            <a:r>
              <a:rPr lang="fr-CA" sz="1400" dirty="0"/>
              <a:t>Peut être retiré en tout temps</a:t>
            </a:r>
          </a:p>
          <a:p>
            <a:pPr lvl="1"/>
            <a:r>
              <a:rPr lang="fr-CA" sz="1400" dirty="0"/>
              <a:t>Ne peut être présumé</a:t>
            </a:r>
          </a:p>
          <a:p>
            <a:pPr lvl="1"/>
            <a:r>
              <a:rPr lang="fr-CA" sz="1400" dirty="0"/>
              <a:t>L’absence de refus n’est pas un consentement</a:t>
            </a:r>
          </a:p>
          <a:p>
            <a:r>
              <a:rPr lang="fr-CA" sz="1800" dirty="0"/>
              <a:t>Il n’y a pas de consentement si:</a:t>
            </a:r>
          </a:p>
          <a:p>
            <a:pPr lvl="1"/>
            <a:r>
              <a:rPr lang="fr-CA" sz="1400" dirty="0"/>
              <a:t>Une personne est inconsciente / intoxiquée (incapable de consentir)</a:t>
            </a:r>
          </a:p>
          <a:p>
            <a:pPr lvl="1"/>
            <a:r>
              <a:rPr lang="fr-CA" sz="1400" dirty="0"/>
              <a:t>Le consentement est exprimé par un tiers</a:t>
            </a:r>
          </a:p>
          <a:p>
            <a:pPr lvl="1"/>
            <a:r>
              <a:rPr lang="fr-CA" sz="1400" dirty="0"/>
              <a:t>Le consentement est obtenu par abus de confiance, de pouvoir ou d’autorité</a:t>
            </a:r>
          </a:p>
          <a:p>
            <a:pPr lvl="1"/>
            <a:r>
              <a:rPr lang="fr-CA" sz="1400" dirty="0"/>
              <a:t>Le consentement est obtenu au moyen de manipulation affective, de chantage ou de leurre</a:t>
            </a:r>
          </a:p>
          <a:p>
            <a:pPr lvl="1"/>
            <a:r>
              <a:rPr lang="fr-CA" sz="1400" dirty="0"/>
              <a:t>La personne manifeste par ses paroles / comportements l’absence d’accord à la poursuite des activités de nature sexuelle (même si consentement préalable</a:t>
            </a:r>
          </a:p>
        </p:txBody>
      </p:sp>
      <p:sp>
        <p:nvSpPr>
          <p:cNvPr id="7" name="Rectangle 7"/>
          <p:cNvSpPr txBox="1">
            <a:spLocks/>
          </p:cNvSpPr>
          <p:nvPr/>
        </p:nvSpPr>
        <p:spPr bwMode="auto">
          <a:xfrm>
            <a:off x="827584" y="1844824"/>
            <a:ext cx="6781800" cy="19050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CA" sz="2800" b="1" i="0" u="none" strike="noStrike" kern="1200" cap="none" spc="0" normalizeH="0" baseline="0" noProof="0" dirty="0">
                <a:ln>
                  <a:noFill/>
                </a:ln>
                <a:solidFill>
                  <a:prstClr val="black"/>
                </a:solidFill>
                <a:effectLst/>
                <a:uLnTx/>
                <a:uFillTx/>
                <a:latin typeface="Trebuchet MS"/>
                <a:ea typeface="ＭＳ Ｐゴシック" charset="0"/>
                <a:cs typeface="Trebuchet MS"/>
              </a:rPr>
              <a:t>Le consentement</a:t>
            </a:r>
            <a:endParaRPr kumimoji="0" lang="fr-CA" sz="2400" b="1" i="0" u="none" strike="noStrike" kern="1200" cap="none" spc="0" normalizeH="0" baseline="0" noProof="0" dirty="0">
              <a:ln>
                <a:noFill/>
              </a:ln>
              <a:solidFill>
                <a:srgbClr val="E31818"/>
              </a:solidFill>
              <a:effectLst/>
              <a:uLnTx/>
              <a:uFillTx/>
              <a:latin typeface="Trebuchet MS"/>
              <a:ea typeface="ＭＳ Ｐゴシック" charset="0"/>
              <a:cs typeface="Trebuchet MS"/>
            </a:endParaRPr>
          </a:p>
        </p:txBody>
      </p:sp>
      <p:sp>
        <p:nvSpPr>
          <p:cNvPr id="3" name="Espace réservé du numéro de diapositive 2"/>
          <p:cNvSpPr>
            <a:spLocks noGrp="1"/>
          </p:cNvSpPr>
          <p:nvPr>
            <p:ph type="sldNum" sz="quarter" idx="12"/>
          </p:nvPr>
        </p:nvSpPr>
        <p:spPr/>
        <p:txBody>
          <a:bodyPr/>
          <a:lstStyle/>
          <a:p>
            <a:fld id="{43F4B42E-FD5E-E147-9EE1-E0D8C3349C95}" type="slidenum">
              <a:rPr lang="fr-CA" smtClean="0"/>
              <a:pPr/>
              <a:t>15</a:t>
            </a:fld>
            <a:endParaRPr lang="fr-CA"/>
          </a:p>
        </p:txBody>
      </p:sp>
      <p:sp>
        <p:nvSpPr>
          <p:cNvPr id="8" name="Espace réservé du pied de page 1"/>
          <p:cNvSpPr>
            <a:spLocks noGrp="1"/>
          </p:cNvSpPr>
          <p:nvPr>
            <p:ph type="ftr" sz="quarter" idx="11"/>
          </p:nvPr>
        </p:nvSpPr>
        <p:spPr>
          <a:xfrm>
            <a:off x="3124200" y="6356350"/>
            <a:ext cx="2895600" cy="3651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CA" sz="1200" b="0" i="0" u="none" strike="noStrike" kern="1200" cap="none" spc="0" normalizeH="0" baseline="0" noProof="0" dirty="0">
                <a:ln>
                  <a:noFill/>
                </a:ln>
                <a:solidFill>
                  <a:srgbClr val="898989"/>
                </a:solidFill>
                <a:effectLst/>
                <a:uLnTx/>
                <a:uFillTx/>
                <a:latin typeface="Calibri" charset="0"/>
                <a:ea typeface="ＭＳ Ｐゴシック" charset="0"/>
              </a:rPr>
              <a:t>Consultation interne seulement – Aucune </a:t>
            </a:r>
            <a:r>
              <a:rPr kumimoji="0" lang="fr-CA" sz="1200" b="0" i="0" u="none" strike="noStrike" kern="1200" cap="none" spc="0" normalizeH="0" baseline="0" noProof="0" dirty="0" smtClean="0">
                <a:ln>
                  <a:noFill/>
                </a:ln>
                <a:solidFill>
                  <a:srgbClr val="898989"/>
                </a:solidFill>
                <a:effectLst/>
                <a:uLnTx/>
                <a:uFillTx/>
                <a:latin typeface="Calibri" charset="0"/>
                <a:ea typeface="ＭＳ Ｐゴシック" charset="0"/>
              </a:rPr>
              <a:t>diffusion autorisée</a:t>
            </a:r>
            <a:endParaRPr kumimoji="0" lang="fr-CA" sz="1200" b="0" i="0" u="none" strike="noStrike" kern="1200" cap="none" spc="0" normalizeH="0" baseline="0" noProof="0" dirty="0">
              <a:ln>
                <a:noFill/>
              </a:ln>
              <a:solidFill>
                <a:srgbClr val="898989"/>
              </a:solidFill>
              <a:effectLst/>
              <a:uLnTx/>
              <a:uFillTx/>
              <a:latin typeface="Calibri" charset="0"/>
              <a:ea typeface="ＭＳ Ｐゴシック" charset="0"/>
            </a:endParaRPr>
          </a:p>
        </p:txBody>
      </p:sp>
    </p:spTree>
    <p:extLst>
      <p:ext uri="{BB962C8B-B14F-4D97-AF65-F5344CB8AC3E}">
        <p14:creationId xmlns:p14="http://schemas.microsoft.com/office/powerpoint/2010/main" val="42266989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6387" name="ZoneTexte 3"/>
          <p:cNvSpPr txBox="1">
            <a:spLocks noChangeArrowheads="1"/>
          </p:cNvSpPr>
          <p:nvPr/>
        </p:nvSpPr>
        <p:spPr bwMode="auto">
          <a:xfrm>
            <a:off x="8550275" y="6477000"/>
            <a:ext cx="450850" cy="246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fr-CA" sz="1000" b="0" i="0" u="none" strike="noStrike" kern="1200" cap="none" spc="0" normalizeH="0" baseline="0" noProof="0" dirty="0">
                <a:ln>
                  <a:noFill/>
                </a:ln>
                <a:solidFill>
                  <a:prstClr val="white"/>
                </a:solidFill>
                <a:effectLst/>
                <a:uLnTx/>
                <a:uFillTx/>
                <a:latin typeface="Trebuchet MS" charset="0"/>
                <a:ea typeface="ＭＳ Ｐゴシック" charset="0"/>
              </a:rPr>
              <a:t>Date</a:t>
            </a:r>
          </a:p>
        </p:txBody>
      </p:sp>
      <p:sp>
        <p:nvSpPr>
          <p:cNvPr id="16389" name="Rectangle 1030"/>
          <p:cNvSpPr>
            <a:spLocks noGrp="1"/>
          </p:cNvSpPr>
          <p:nvPr>
            <p:ph idx="1"/>
          </p:nvPr>
        </p:nvSpPr>
        <p:spPr>
          <a:xfrm>
            <a:off x="845382" y="3068960"/>
            <a:ext cx="8305800" cy="3429000"/>
          </a:xfrm>
        </p:spPr>
        <p:txBody>
          <a:bodyPr>
            <a:normAutofit/>
          </a:bodyPr>
          <a:lstStyle/>
          <a:p>
            <a:pPr marL="0" indent="0">
              <a:buNone/>
            </a:pPr>
            <a:r>
              <a:rPr lang="fr-CA" sz="2000" dirty="0">
                <a:hlinkClick r:id="rId4"/>
              </a:rPr>
              <a:t>https://www.youtube.com/watch?v=ywD9P9GCQJ8</a:t>
            </a:r>
            <a:endParaRPr lang="fr-CA" sz="2000" dirty="0"/>
          </a:p>
          <a:p>
            <a:pPr marL="0" indent="0">
              <a:buNone/>
            </a:pPr>
            <a:endParaRPr lang="fr-CA" sz="1800" dirty="0"/>
          </a:p>
          <a:p>
            <a:pPr marL="0" indent="0">
              <a:buNone/>
            </a:pPr>
            <a:endParaRPr lang="fr-CA" sz="2000" dirty="0"/>
          </a:p>
        </p:txBody>
      </p:sp>
      <p:sp>
        <p:nvSpPr>
          <p:cNvPr id="7" name="Rectangle 7"/>
          <p:cNvSpPr txBox="1">
            <a:spLocks/>
          </p:cNvSpPr>
          <p:nvPr/>
        </p:nvSpPr>
        <p:spPr bwMode="auto">
          <a:xfrm>
            <a:off x="827584" y="1844824"/>
            <a:ext cx="6781800" cy="999033"/>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CA" sz="2800" b="1" i="0" u="none" strike="noStrike" kern="1200" cap="none" spc="0" normalizeH="0" baseline="0" noProof="0" dirty="0">
                <a:ln>
                  <a:noFill/>
                </a:ln>
                <a:solidFill>
                  <a:prstClr val="black"/>
                </a:solidFill>
                <a:effectLst/>
                <a:uLnTx/>
                <a:uFillTx/>
                <a:latin typeface="Trebuchet MS"/>
                <a:ea typeface="ＭＳ Ｐゴシック" charset="0"/>
                <a:cs typeface="Trebuchet MS"/>
              </a:rPr>
              <a:t>Le consentement – en vidéo</a:t>
            </a:r>
            <a:endParaRPr kumimoji="0" lang="fr-CA" sz="2400" b="1" i="0" u="none" strike="noStrike" kern="1200" cap="none" spc="0" normalizeH="0" baseline="0" noProof="0" dirty="0">
              <a:ln>
                <a:noFill/>
              </a:ln>
              <a:solidFill>
                <a:srgbClr val="E31818"/>
              </a:solidFill>
              <a:effectLst/>
              <a:uLnTx/>
              <a:uFillTx/>
              <a:latin typeface="Trebuchet MS"/>
              <a:ea typeface="ＭＳ Ｐゴシック" charset="0"/>
              <a:cs typeface="Trebuchet MS"/>
            </a:endParaRPr>
          </a:p>
        </p:txBody>
      </p:sp>
      <p:sp>
        <p:nvSpPr>
          <p:cNvPr id="3" name="Espace réservé du numéro de diapositive 2"/>
          <p:cNvSpPr>
            <a:spLocks noGrp="1"/>
          </p:cNvSpPr>
          <p:nvPr>
            <p:ph type="sldNum" sz="quarter" idx="12"/>
          </p:nvPr>
        </p:nvSpPr>
        <p:spPr/>
        <p:txBody>
          <a:bodyPr/>
          <a:lstStyle/>
          <a:p>
            <a:fld id="{43F4B42E-FD5E-E147-9EE1-E0D8C3349C95}" type="slidenum">
              <a:rPr lang="fr-CA" smtClean="0"/>
              <a:pPr/>
              <a:t>16</a:t>
            </a:fld>
            <a:endParaRPr lang="fr-CA"/>
          </a:p>
        </p:txBody>
      </p:sp>
      <p:sp>
        <p:nvSpPr>
          <p:cNvPr id="8" name="Espace réservé du pied de page 1"/>
          <p:cNvSpPr>
            <a:spLocks noGrp="1"/>
          </p:cNvSpPr>
          <p:nvPr>
            <p:ph type="ftr" sz="quarter" idx="11"/>
          </p:nvPr>
        </p:nvSpPr>
        <p:spPr>
          <a:xfrm>
            <a:off x="3124200" y="6356350"/>
            <a:ext cx="2895600" cy="3651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CA" sz="1200" b="0" i="0" u="none" strike="noStrike" kern="1200" cap="none" spc="0" normalizeH="0" baseline="0" noProof="0" dirty="0">
                <a:ln>
                  <a:noFill/>
                </a:ln>
                <a:solidFill>
                  <a:srgbClr val="898989"/>
                </a:solidFill>
                <a:effectLst/>
                <a:uLnTx/>
                <a:uFillTx/>
                <a:latin typeface="Calibri" charset="0"/>
                <a:ea typeface="ＭＳ Ｐゴシック" charset="0"/>
              </a:rPr>
              <a:t>Consultation interne seulement – Aucune </a:t>
            </a:r>
            <a:r>
              <a:rPr kumimoji="0" lang="fr-CA" sz="1200" b="0" i="0" u="none" strike="noStrike" kern="1200" cap="none" spc="0" normalizeH="0" baseline="0" noProof="0" dirty="0" smtClean="0">
                <a:ln>
                  <a:noFill/>
                </a:ln>
                <a:solidFill>
                  <a:srgbClr val="898989"/>
                </a:solidFill>
                <a:effectLst/>
                <a:uLnTx/>
                <a:uFillTx/>
                <a:latin typeface="Calibri" charset="0"/>
                <a:ea typeface="ＭＳ Ｐゴシック" charset="0"/>
              </a:rPr>
              <a:t>diffusion autorisée</a:t>
            </a:r>
            <a:endParaRPr kumimoji="0" lang="fr-CA" sz="1200" b="0" i="0" u="none" strike="noStrike" kern="1200" cap="none" spc="0" normalizeH="0" baseline="0" noProof="0" dirty="0">
              <a:ln>
                <a:noFill/>
              </a:ln>
              <a:solidFill>
                <a:srgbClr val="898989"/>
              </a:solidFill>
              <a:effectLst/>
              <a:uLnTx/>
              <a:uFillTx/>
              <a:latin typeface="Calibri" charset="0"/>
              <a:ea typeface="ＭＳ Ｐゴシック" charset="0"/>
            </a:endParaRPr>
          </a:p>
        </p:txBody>
      </p:sp>
    </p:spTree>
    <p:extLst>
      <p:ext uri="{BB962C8B-B14F-4D97-AF65-F5344CB8AC3E}">
        <p14:creationId xmlns:p14="http://schemas.microsoft.com/office/powerpoint/2010/main" val="25372317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6387" name="ZoneTexte 3"/>
          <p:cNvSpPr txBox="1">
            <a:spLocks noChangeArrowheads="1"/>
          </p:cNvSpPr>
          <p:nvPr/>
        </p:nvSpPr>
        <p:spPr bwMode="auto">
          <a:xfrm>
            <a:off x="8550275" y="6477000"/>
            <a:ext cx="450850" cy="246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fr-CA" sz="1000" b="0" i="0" u="none" strike="noStrike" kern="1200" cap="none" spc="0" normalizeH="0" baseline="0" noProof="0" dirty="0">
                <a:ln>
                  <a:noFill/>
                </a:ln>
                <a:solidFill>
                  <a:prstClr val="white"/>
                </a:solidFill>
                <a:effectLst/>
                <a:uLnTx/>
                <a:uFillTx/>
                <a:latin typeface="Trebuchet MS" charset="0"/>
                <a:ea typeface="ＭＳ Ｐゴシック" charset="0"/>
              </a:rPr>
              <a:t>Date</a:t>
            </a:r>
          </a:p>
        </p:txBody>
      </p:sp>
      <p:sp>
        <p:nvSpPr>
          <p:cNvPr id="16389" name="Rectangle 1030"/>
          <p:cNvSpPr>
            <a:spLocks noGrp="1"/>
          </p:cNvSpPr>
          <p:nvPr>
            <p:ph idx="1"/>
          </p:nvPr>
        </p:nvSpPr>
        <p:spPr>
          <a:xfrm>
            <a:off x="845382" y="3068960"/>
            <a:ext cx="8305800" cy="3429000"/>
          </a:xfrm>
        </p:spPr>
        <p:txBody>
          <a:bodyPr>
            <a:normAutofit/>
          </a:bodyPr>
          <a:lstStyle/>
          <a:p>
            <a:r>
              <a:rPr lang="fr-CA" u="sng" dirty="0" smtClean="0">
                <a:hlinkClick r:id="rId4"/>
              </a:rPr>
              <a:t>https</a:t>
            </a:r>
            <a:r>
              <a:rPr lang="fr-CA" u="sng" dirty="0">
                <a:hlinkClick r:id="rId4"/>
              </a:rPr>
              <a:t>://www.educaloi.qc.ca/capsules/activite-sexuelle-sassurer-que-le-partenaire-consent</a:t>
            </a:r>
            <a:endParaRPr lang="fr-CA" dirty="0"/>
          </a:p>
        </p:txBody>
      </p:sp>
      <p:sp>
        <p:nvSpPr>
          <p:cNvPr id="7" name="Rectangle 7"/>
          <p:cNvSpPr txBox="1">
            <a:spLocks/>
          </p:cNvSpPr>
          <p:nvPr/>
        </p:nvSpPr>
        <p:spPr bwMode="auto">
          <a:xfrm>
            <a:off x="827584" y="1844824"/>
            <a:ext cx="6781800" cy="19050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CA" sz="2800" b="1" i="0" u="sng" strike="noStrike" kern="1200" cap="none" spc="0" normalizeH="0" baseline="0" noProof="0" dirty="0">
                <a:ln>
                  <a:noFill/>
                </a:ln>
                <a:solidFill>
                  <a:prstClr val="black"/>
                </a:solidFill>
                <a:effectLst/>
                <a:uLnTx/>
                <a:uFillTx/>
                <a:latin typeface="Trebuchet MS"/>
                <a:ea typeface="ＭＳ Ｐゴシック" charset="0"/>
                <a:cs typeface="Trebuchet MS"/>
              </a:rPr>
              <a:t>Informations importantes </a:t>
            </a:r>
            <a:r>
              <a:rPr kumimoji="0" lang="fr-CA" sz="2800" b="1" i="0" u="none" strike="noStrike" kern="1200" cap="none" spc="0" normalizeH="0" baseline="0" noProof="0" dirty="0">
                <a:ln>
                  <a:noFill/>
                </a:ln>
                <a:solidFill>
                  <a:prstClr val="black"/>
                </a:solidFill>
                <a:effectLst/>
                <a:uLnTx/>
                <a:uFillTx/>
                <a:latin typeface="Trebuchet MS"/>
                <a:ea typeface="ＭＳ Ｐゴシック" charset="0"/>
                <a:cs typeface="Trebuchet MS"/>
              </a:rPr>
              <a:t>à connaître quant au consentement</a:t>
            </a:r>
            <a:endParaRPr kumimoji="0" lang="fr-CA" sz="2400" b="1" i="0" u="none" strike="noStrike" kern="1200" cap="none" spc="0" normalizeH="0" baseline="0" noProof="0" dirty="0">
              <a:ln>
                <a:noFill/>
              </a:ln>
              <a:solidFill>
                <a:srgbClr val="E31818"/>
              </a:solidFill>
              <a:effectLst/>
              <a:uLnTx/>
              <a:uFillTx/>
              <a:latin typeface="Trebuchet MS"/>
              <a:ea typeface="ＭＳ Ｐゴシック" charset="0"/>
              <a:cs typeface="Trebuchet MS"/>
            </a:endParaRPr>
          </a:p>
        </p:txBody>
      </p:sp>
      <p:sp>
        <p:nvSpPr>
          <p:cNvPr id="3" name="Espace réservé du numéro de diapositive 2"/>
          <p:cNvSpPr>
            <a:spLocks noGrp="1"/>
          </p:cNvSpPr>
          <p:nvPr>
            <p:ph type="sldNum" sz="quarter" idx="12"/>
          </p:nvPr>
        </p:nvSpPr>
        <p:spPr/>
        <p:txBody>
          <a:bodyPr/>
          <a:lstStyle/>
          <a:p>
            <a:fld id="{43F4B42E-FD5E-E147-9EE1-E0D8C3349C95}" type="slidenum">
              <a:rPr lang="fr-CA" smtClean="0"/>
              <a:pPr/>
              <a:t>17</a:t>
            </a:fld>
            <a:endParaRPr lang="fr-CA"/>
          </a:p>
        </p:txBody>
      </p:sp>
      <p:sp>
        <p:nvSpPr>
          <p:cNvPr id="8" name="Espace réservé du pied de page 1"/>
          <p:cNvSpPr>
            <a:spLocks noGrp="1"/>
          </p:cNvSpPr>
          <p:nvPr>
            <p:ph type="ftr" sz="quarter" idx="11"/>
          </p:nvPr>
        </p:nvSpPr>
        <p:spPr>
          <a:xfrm>
            <a:off x="3124200" y="6356350"/>
            <a:ext cx="2895600" cy="3651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CA" sz="1200" b="0" i="0" u="none" strike="noStrike" kern="1200" cap="none" spc="0" normalizeH="0" baseline="0" noProof="0" dirty="0">
                <a:ln>
                  <a:noFill/>
                </a:ln>
                <a:solidFill>
                  <a:srgbClr val="898989"/>
                </a:solidFill>
                <a:effectLst/>
                <a:uLnTx/>
                <a:uFillTx/>
                <a:latin typeface="Calibri" charset="0"/>
                <a:ea typeface="ＭＳ Ｐゴシック" charset="0"/>
              </a:rPr>
              <a:t>Consultation interne seulement – Aucune </a:t>
            </a:r>
            <a:r>
              <a:rPr kumimoji="0" lang="fr-CA" sz="1200" b="0" i="0" u="none" strike="noStrike" kern="1200" cap="none" spc="0" normalizeH="0" baseline="0" noProof="0" dirty="0" smtClean="0">
                <a:ln>
                  <a:noFill/>
                </a:ln>
                <a:solidFill>
                  <a:srgbClr val="898989"/>
                </a:solidFill>
                <a:effectLst/>
                <a:uLnTx/>
                <a:uFillTx/>
                <a:latin typeface="Calibri" charset="0"/>
                <a:ea typeface="ＭＳ Ｐゴシック" charset="0"/>
              </a:rPr>
              <a:t>diffusion autorisée</a:t>
            </a:r>
            <a:endParaRPr kumimoji="0" lang="fr-CA" sz="1200" b="0" i="0" u="none" strike="noStrike" kern="1200" cap="none" spc="0" normalizeH="0" baseline="0" noProof="0" dirty="0">
              <a:ln>
                <a:noFill/>
              </a:ln>
              <a:solidFill>
                <a:srgbClr val="898989"/>
              </a:solidFill>
              <a:effectLst/>
              <a:uLnTx/>
              <a:uFillTx/>
              <a:latin typeface="Calibri" charset="0"/>
              <a:ea typeface="ＭＳ Ｐゴシック" charset="0"/>
            </a:endParaRPr>
          </a:p>
        </p:txBody>
      </p:sp>
    </p:spTree>
    <p:extLst>
      <p:ext uri="{BB962C8B-B14F-4D97-AF65-F5344CB8AC3E}">
        <p14:creationId xmlns:p14="http://schemas.microsoft.com/office/powerpoint/2010/main" val="37698197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6387" name="ZoneTexte 3"/>
          <p:cNvSpPr txBox="1">
            <a:spLocks noChangeArrowheads="1"/>
          </p:cNvSpPr>
          <p:nvPr/>
        </p:nvSpPr>
        <p:spPr bwMode="auto">
          <a:xfrm>
            <a:off x="8550275" y="6477000"/>
            <a:ext cx="450850" cy="246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fr-CA" sz="1000" b="0" i="0" u="none" strike="noStrike" kern="1200" cap="none" spc="0" normalizeH="0" baseline="0" noProof="0" dirty="0">
                <a:ln>
                  <a:noFill/>
                </a:ln>
                <a:solidFill>
                  <a:prstClr val="white"/>
                </a:solidFill>
                <a:effectLst/>
                <a:uLnTx/>
                <a:uFillTx/>
                <a:latin typeface="Trebuchet MS" charset="0"/>
                <a:ea typeface="ＭＳ Ｐゴシック" charset="0"/>
              </a:rPr>
              <a:t>Date</a:t>
            </a:r>
          </a:p>
        </p:txBody>
      </p:sp>
      <p:sp>
        <p:nvSpPr>
          <p:cNvPr id="16389" name="Rectangle 1030"/>
          <p:cNvSpPr>
            <a:spLocks noGrp="1"/>
          </p:cNvSpPr>
          <p:nvPr>
            <p:ph idx="1"/>
          </p:nvPr>
        </p:nvSpPr>
        <p:spPr>
          <a:xfrm>
            <a:off x="845382" y="3068960"/>
            <a:ext cx="8305800" cy="3429000"/>
          </a:xfrm>
        </p:spPr>
        <p:txBody>
          <a:bodyPr>
            <a:normAutofit fontScale="70000" lnSpcReduction="20000"/>
          </a:bodyPr>
          <a:lstStyle/>
          <a:p>
            <a:r>
              <a:rPr lang="fr-CA" u="sng" dirty="0">
                <a:hlinkClick r:id="rId4"/>
              </a:rPr>
              <a:t>https://www.educaloi.qc.ca/capsules/consentement-sexuel-erreur-sur-lage-de-la-personne-mineure</a:t>
            </a:r>
            <a:endParaRPr lang="fr-CA" dirty="0"/>
          </a:p>
          <a:p>
            <a:r>
              <a:rPr lang="fr-CA" u="sng" dirty="0">
                <a:hlinkClick r:id="rId5"/>
              </a:rPr>
              <a:t>https://www.educaloi.qc.ca/capsules/consentement-sexuel-la-situation-dautorite-et-la-position-de-confiance</a:t>
            </a:r>
            <a:endParaRPr lang="fr-CA" dirty="0"/>
          </a:p>
          <a:p>
            <a:r>
              <a:rPr lang="fr-CA" u="sng" dirty="0">
                <a:hlinkClick r:id="rId6"/>
              </a:rPr>
              <a:t>https://www.educaloi.qc.ca/capsules/lage-du-consentement-sexuel</a:t>
            </a:r>
            <a:endParaRPr lang="fr-CA" dirty="0"/>
          </a:p>
          <a:p>
            <a:r>
              <a:rPr lang="fr-CA" u="sng" dirty="0">
                <a:hlinkClick r:id="rId7"/>
              </a:rPr>
              <a:t>https://www.educaloi.qc.ca/capsules/erreur-sur-le-consentement-sexuel</a:t>
            </a:r>
            <a:endParaRPr lang="fr-CA" dirty="0"/>
          </a:p>
          <a:p>
            <a:r>
              <a:rPr lang="fr-CA" u="sng" dirty="0">
                <a:hlinkClick r:id="rId8"/>
              </a:rPr>
              <a:t>https://www.educaloi.qc.ca/capsules/consentement-sexuel-les-situations-de-dependance-et-dexploitation</a:t>
            </a:r>
            <a:endParaRPr lang="fr-CA" dirty="0"/>
          </a:p>
          <a:p>
            <a:r>
              <a:rPr lang="fr-CA" u="sng" dirty="0">
                <a:hlinkClick r:id="rId9"/>
              </a:rPr>
              <a:t>https://</a:t>
            </a:r>
            <a:r>
              <a:rPr lang="fr-CA" u="sng" dirty="0" smtClean="0">
                <a:hlinkClick r:id="rId9"/>
              </a:rPr>
              <a:t>www.educaloi.qc.ca/capsules/le-consentement-sexuel</a:t>
            </a:r>
            <a:endParaRPr lang="fr-CA" dirty="0"/>
          </a:p>
        </p:txBody>
      </p:sp>
      <p:sp>
        <p:nvSpPr>
          <p:cNvPr id="7" name="Rectangle 7"/>
          <p:cNvSpPr txBox="1">
            <a:spLocks/>
          </p:cNvSpPr>
          <p:nvPr/>
        </p:nvSpPr>
        <p:spPr bwMode="auto">
          <a:xfrm>
            <a:off x="827584" y="1844824"/>
            <a:ext cx="6781800" cy="19050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CA" sz="2800" b="1" i="0" u="none" strike="noStrike" kern="1200" cap="none" spc="0" normalizeH="0" baseline="0" noProof="0" dirty="0">
                <a:ln>
                  <a:noFill/>
                </a:ln>
                <a:solidFill>
                  <a:prstClr val="black"/>
                </a:solidFill>
                <a:effectLst/>
                <a:uLnTx/>
                <a:uFillTx/>
                <a:latin typeface="Trebuchet MS"/>
                <a:ea typeface="ＭＳ Ｐゴシック" charset="0"/>
                <a:cs typeface="Trebuchet MS"/>
              </a:rPr>
              <a:t>Informations </a:t>
            </a:r>
            <a:r>
              <a:rPr kumimoji="0" lang="fr-CA" sz="2800" b="1" i="0" u="none" strike="noStrike" kern="1200" cap="none" spc="0" normalizeH="0" baseline="0" noProof="0" dirty="0" smtClean="0">
                <a:ln>
                  <a:noFill/>
                </a:ln>
                <a:solidFill>
                  <a:prstClr val="black"/>
                </a:solidFill>
                <a:effectLst/>
                <a:uLnTx/>
                <a:uFillTx/>
                <a:latin typeface="Trebuchet MS"/>
                <a:ea typeface="ＭＳ Ｐゴシック" charset="0"/>
                <a:cs typeface="Trebuchet MS"/>
              </a:rPr>
              <a:t>complémentaires quant </a:t>
            </a:r>
            <a:r>
              <a:rPr kumimoji="0" lang="fr-CA" sz="2800" b="1" i="0" u="none" strike="noStrike" kern="1200" cap="none" spc="0" normalizeH="0" baseline="0" noProof="0" dirty="0">
                <a:ln>
                  <a:noFill/>
                </a:ln>
                <a:solidFill>
                  <a:prstClr val="black"/>
                </a:solidFill>
                <a:effectLst/>
                <a:uLnTx/>
                <a:uFillTx/>
                <a:latin typeface="Trebuchet MS"/>
                <a:ea typeface="ＭＳ Ｐゴシック" charset="0"/>
                <a:cs typeface="Trebuchet MS"/>
              </a:rPr>
              <a:t>au consentement</a:t>
            </a:r>
            <a:endParaRPr kumimoji="0" lang="fr-CA" sz="2400" b="1" i="0" u="none" strike="noStrike" kern="1200" cap="none" spc="0" normalizeH="0" baseline="0" noProof="0" dirty="0">
              <a:ln>
                <a:noFill/>
              </a:ln>
              <a:solidFill>
                <a:srgbClr val="E31818"/>
              </a:solidFill>
              <a:effectLst/>
              <a:uLnTx/>
              <a:uFillTx/>
              <a:latin typeface="Trebuchet MS"/>
              <a:ea typeface="ＭＳ Ｐゴシック" charset="0"/>
              <a:cs typeface="Trebuchet MS"/>
            </a:endParaRPr>
          </a:p>
        </p:txBody>
      </p:sp>
      <p:sp>
        <p:nvSpPr>
          <p:cNvPr id="3" name="Espace réservé du numéro de diapositive 2"/>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3F4B42E-FD5E-E147-9EE1-E0D8C3349C95}" type="slidenum">
              <a:rPr kumimoji="0" lang="fr-CA" sz="1200" b="0" i="0" u="none" strike="noStrike" kern="1200" cap="none" spc="0" normalizeH="0" baseline="0" noProof="0" smtClean="0">
                <a:ln>
                  <a:noFill/>
                </a:ln>
                <a:solidFill>
                  <a:srgbClr val="898989"/>
                </a:solidFill>
                <a:effectLst/>
                <a:uLnTx/>
                <a:uFillTx/>
                <a:latin typeface="Calibri" charset="0"/>
                <a:ea typeface="ＭＳ Ｐゴシック" charset="0"/>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fr-CA" sz="1200" b="0" i="0" u="none" strike="noStrike" kern="1200" cap="none" spc="0" normalizeH="0" baseline="0" noProof="0">
              <a:ln>
                <a:noFill/>
              </a:ln>
              <a:solidFill>
                <a:srgbClr val="898989"/>
              </a:solidFill>
              <a:effectLst/>
              <a:uLnTx/>
              <a:uFillTx/>
              <a:latin typeface="Calibri" charset="0"/>
              <a:ea typeface="ＭＳ Ｐゴシック" charset="0"/>
            </a:endParaRPr>
          </a:p>
        </p:txBody>
      </p:sp>
      <p:sp>
        <p:nvSpPr>
          <p:cNvPr id="8" name="Espace réservé du pied de page 1"/>
          <p:cNvSpPr>
            <a:spLocks noGrp="1"/>
          </p:cNvSpPr>
          <p:nvPr>
            <p:ph type="ftr" sz="quarter" idx="11"/>
          </p:nvPr>
        </p:nvSpPr>
        <p:spPr>
          <a:xfrm>
            <a:off x="3124200" y="6356350"/>
            <a:ext cx="2895600" cy="3651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CA" sz="1200" b="0" i="0" u="none" strike="noStrike" kern="1200" cap="none" spc="0" normalizeH="0" baseline="0" noProof="0" dirty="0">
                <a:ln>
                  <a:noFill/>
                </a:ln>
                <a:solidFill>
                  <a:srgbClr val="898989"/>
                </a:solidFill>
                <a:effectLst/>
                <a:uLnTx/>
                <a:uFillTx/>
                <a:latin typeface="Calibri" charset="0"/>
                <a:ea typeface="ＭＳ Ｐゴシック" charset="0"/>
              </a:rPr>
              <a:t>Consultation interne seulement – Aucune </a:t>
            </a:r>
            <a:r>
              <a:rPr kumimoji="0" lang="fr-CA" sz="1200" b="0" i="0" u="none" strike="noStrike" kern="1200" cap="none" spc="0" normalizeH="0" baseline="0" noProof="0" dirty="0" smtClean="0">
                <a:ln>
                  <a:noFill/>
                </a:ln>
                <a:solidFill>
                  <a:srgbClr val="898989"/>
                </a:solidFill>
                <a:effectLst/>
                <a:uLnTx/>
                <a:uFillTx/>
                <a:latin typeface="Calibri" charset="0"/>
                <a:ea typeface="ＭＳ Ｐゴシック" charset="0"/>
              </a:rPr>
              <a:t>diffusion autorisée</a:t>
            </a:r>
            <a:endParaRPr kumimoji="0" lang="fr-CA" sz="1200" b="0" i="0" u="none" strike="noStrike" kern="1200" cap="none" spc="0" normalizeH="0" baseline="0" noProof="0" dirty="0">
              <a:ln>
                <a:noFill/>
              </a:ln>
              <a:solidFill>
                <a:srgbClr val="898989"/>
              </a:solidFill>
              <a:effectLst/>
              <a:uLnTx/>
              <a:uFillTx/>
              <a:latin typeface="Calibri" charset="0"/>
              <a:ea typeface="ＭＳ Ｐゴシック" charset="0"/>
            </a:endParaRPr>
          </a:p>
        </p:txBody>
      </p:sp>
    </p:spTree>
    <p:extLst>
      <p:ext uri="{BB962C8B-B14F-4D97-AF65-F5344CB8AC3E}">
        <p14:creationId xmlns:p14="http://schemas.microsoft.com/office/powerpoint/2010/main" val="35618784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6387" name="ZoneTexte 3"/>
          <p:cNvSpPr txBox="1">
            <a:spLocks noChangeArrowheads="1"/>
          </p:cNvSpPr>
          <p:nvPr/>
        </p:nvSpPr>
        <p:spPr bwMode="auto">
          <a:xfrm>
            <a:off x="8550275" y="6477000"/>
            <a:ext cx="450850" cy="246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fr-CA" sz="1000" b="0" i="0" u="none" strike="noStrike" kern="1200" cap="none" spc="0" normalizeH="0" baseline="0" noProof="0" dirty="0">
                <a:ln>
                  <a:noFill/>
                </a:ln>
                <a:solidFill>
                  <a:prstClr val="white"/>
                </a:solidFill>
                <a:effectLst/>
                <a:uLnTx/>
                <a:uFillTx/>
                <a:latin typeface="Trebuchet MS" charset="0"/>
                <a:ea typeface="ＭＳ Ｐゴシック" charset="0"/>
              </a:rPr>
              <a:t>Date</a:t>
            </a:r>
          </a:p>
        </p:txBody>
      </p:sp>
      <p:sp>
        <p:nvSpPr>
          <p:cNvPr id="16389" name="Rectangle 1030"/>
          <p:cNvSpPr>
            <a:spLocks noGrp="1"/>
          </p:cNvSpPr>
          <p:nvPr>
            <p:ph idx="1"/>
          </p:nvPr>
        </p:nvSpPr>
        <p:spPr>
          <a:xfrm>
            <a:off x="845382" y="3068960"/>
            <a:ext cx="8305800" cy="3429000"/>
          </a:xfrm>
        </p:spPr>
        <p:txBody>
          <a:bodyPr>
            <a:normAutofit/>
          </a:bodyPr>
          <a:lstStyle/>
          <a:p>
            <a:pPr marL="0" indent="0" algn="just">
              <a:buNone/>
            </a:pPr>
            <a:r>
              <a:rPr lang="fr-CA" altLang="fr-FR" sz="2000" dirty="0"/>
              <a:t>Être une personne qui décide d’intervenir pour prévenir les escalades, pour faire cesser un comportement, pour soutenir la personne dans le besoin et pour faire une différence avant, pendant et/ou après</a:t>
            </a:r>
          </a:p>
          <a:p>
            <a:pPr marL="0" indent="0" algn="just">
              <a:buNone/>
            </a:pPr>
            <a:endParaRPr lang="fr-CA" altLang="fr-FR" sz="2000" dirty="0"/>
          </a:p>
        </p:txBody>
      </p:sp>
      <p:sp>
        <p:nvSpPr>
          <p:cNvPr id="7" name="Rectangle 7"/>
          <p:cNvSpPr txBox="1">
            <a:spLocks/>
          </p:cNvSpPr>
          <p:nvPr/>
        </p:nvSpPr>
        <p:spPr bwMode="auto">
          <a:xfrm>
            <a:off x="838200" y="1891357"/>
            <a:ext cx="6781800" cy="19050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CA" sz="2800" b="1" i="0" u="none" strike="noStrike" kern="1200" cap="none" spc="0" normalizeH="0" baseline="0" noProof="0" dirty="0">
                <a:ln>
                  <a:noFill/>
                </a:ln>
                <a:solidFill>
                  <a:prstClr val="black"/>
                </a:solidFill>
                <a:effectLst/>
                <a:uLnTx/>
                <a:uFillTx/>
                <a:latin typeface="Trebuchet MS"/>
                <a:ea typeface="ＭＳ Ｐゴシック" charset="0"/>
                <a:cs typeface="Trebuchet MS"/>
              </a:rPr>
              <a:t>Témoins actifs</a:t>
            </a:r>
            <a:endParaRPr kumimoji="0" lang="fr-CA" sz="2400" b="1" i="0" u="none" strike="noStrike" kern="1200" cap="none" spc="0" normalizeH="0" baseline="0" noProof="0" dirty="0">
              <a:ln>
                <a:noFill/>
              </a:ln>
              <a:solidFill>
                <a:srgbClr val="E31818"/>
              </a:solidFill>
              <a:effectLst/>
              <a:uLnTx/>
              <a:uFillTx/>
              <a:latin typeface="Trebuchet MS"/>
              <a:ea typeface="ＭＳ Ｐゴシック" charset="0"/>
              <a:cs typeface="Trebuchet MS"/>
            </a:endParaRPr>
          </a:p>
        </p:txBody>
      </p:sp>
      <p:sp>
        <p:nvSpPr>
          <p:cNvPr id="3" name="Espace réservé du numéro de diapositive 2"/>
          <p:cNvSpPr>
            <a:spLocks noGrp="1"/>
          </p:cNvSpPr>
          <p:nvPr>
            <p:ph type="sldNum" sz="quarter" idx="12"/>
          </p:nvPr>
        </p:nvSpPr>
        <p:spPr/>
        <p:txBody>
          <a:bodyPr/>
          <a:lstStyle/>
          <a:p>
            <a:fld id="{43F4B42E-FD5E-E147-9EE1-E0D8C3349C95}" type="slidenum">
              <a:rPr lang="fr-CA" smtClean="0"/>
              <a:pPr/>
              <a:t>19</a:t>
            </a:fld>
            <a:endParaRPr lang="fr-CA"/>
          </a:p>
        </p:txBody>
      </p:sp>
      <p:sp>
        <p:nvSpPr>
          <p:cNvPr id="8" name="Espace réservé du pied de page 1"/>
          <p:cNvSpPr>
            <a:spLocks noGrp="1"/>
          </p:cNvSpPr>
          <p:nvPr>
            <p:ph type="ftr" sz="quarter" idx="11"/>
          </p:nvPr>
        </p:nvSpPr>
        <p:spPr>
          <a:xfrm>
            <a:off x="3124200" y="6356350"/>
            <a:ext cx="2895600" cy="3651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CA" sz="1200" b="0" i="0" u="none" strike="noStrike" kern="1200" cap="none" spc="0" normalizeH="0" baseline="0" noProof="0" dirty="0">
                <a:ln>
                  <a:noFill/>
                </a:ln>
                <a:solidFill>
                  <a:srgbClr val="898989"/>
                </a:solidFill>
                <a:effectLst/>
                <a:uLnTx/>
                <a:uFillTx/>
                <a:latin typeface="Calibri" charset="0"/>
                <a:ea typeface="ＭＳ Ｐゴシック" charset="0"/>
              </a:rPr>
              <a:t>Consultation interne seulement – Aucune </a:t>
            </a:r>
            <a:r>
              <a:rPr kumimoji="0" lang="fr-CA" sz="1200" b="0" i="0" u="none" strike="noStrike" kern="1200" cap="none" spc="0" normalizeH="0" baseline="0" noProof="0" dirty="0" smtClean="0">
                <a:ln>
                  <a:noFill/>
                </a:ln>
                <a:solidFill>
                  <a:srgbClr val="898989"/>
                </a:solidFill>
                <a:effectLst/>
                <a:uLnTx/>
                <a:uFillTx/>
                <a:latin typeface="Calibri" charset="0"/>
                <a:ea typeface="ＭＳ Ｐゴシック" charset="0"/>
              </a:rPr>
              <a:t>diffusion autorisée</a:t>
            </a:r>
            <a:endParaRPr kumimoji="0" lang="fr-CA" sz="1200" b="0" i="0" u="none" strike="noStrike" kern="1200" cap="none" spc="0" normalizeH="0" baseline="0" noProof="0" dirty="0">
              <a:ln>
                <a:noFill/>
              </a:ln>
              <a:solidFill>
                <a:srgbClr val="898989"/>
              </a:solidFill>
              <a:effectLst/>
              <a:uLnTx/>
              <a:uFillTx/>
              <a:latin typeface="Calibri" charset="0"/>
              <a:ea typeface="ＭＳ Ｐゴシック" charset="0"/>
            </a:endParaRPr>
          </a:p>
        </p:txBody>
      </p:sp>
    </p:spTree>
    <p:extLst>
      <p:ext uri="{BB962C8B-B14F-4D97-AF65-F5344CB8AC3E}">
        <p14:creationId xmlns:p14="http://schemas.microsoft.com/office/powerpoint/2010/main" val="3403156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6387" name="ZoneTexte 3"/>
          <p:cNvSpPr txBox="1">
            <a:spLocks noChangeArrowheads="1"/>
          </p:cNvSpPr>
          <p:nvPr/>
        </p:nvSpPr>
        <p:spPr bwMode="auto">
          <a:xfrm>
            <a:off x="8550275" y="6477000"/>
            <a:ext cx="450850" cy="246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fr-CA" sz="1000" b="0" i="0" u="none" strike="noStrike" kern="1200" cap="none" spc="0" normalizeH="0" baseline="0" noProof="0" dirty="0">
                <a:ln>
                  <a:noFill/>
                </a:ln>
                <a:solidFill>
                  <a:prstClr val="white"/>
                </a:solidFill>
                <a:effectLst/>
                <a:uLnTx/>
                <a:uFillTx/>
                <a:latin typeface="Trebuchet MS" charset="0"/>
                <a:ea typeface="ＭＳ Ｐゴシック" charset="0"/>
              </a:rPr>
              <a:t>Date</a:t>
            </a:r>
          </a:p>
        </p:txBody>
      </p:sp>
      <p:sp>
        <p:nvSpPr>
          <p:cNvPr id="16389" name="Rectangle 1030"/>
          <p:cNvSpPr>
            <a:spLocks noGrp="1"/>
          </p:cNvSpPr>
          <p:nvPr>
            <p:ph idx="1"/>
          </p:nvPr>
        </p:nvSpPr>
        <p:spPr>
          <a:xfrm>
            <a:off x="845382" y="2924944"/>
            <a:ext cx="7327018" cy="3429000"/>
          </a:xfrm>
        </p:spPr>
        <p:txBody>
          <a:bodyPr>
            <a:noAutofit/>
          </a:bodyPr>
          <a:lstStyle/>
          <a:p>
            <a:r>
              <a:rPr lang="fr-CA" sz="1800" dirty="0" smtClean="0"/>
              <a:t>Vous êtes invités à prendre connaissances des informations suivantes</a:t>
            </a:r>
          </a:p>
          <a:p>
            <a:r>
              <a:rPr lang="fr-CA" sz="1800" dirty="0" smtClean="0"/>
              <a:t>Vous trouverez des </a:t>
            </a:r>
            <a:r>
              <a:rPr lang="fr-CA" sz="1800" u="sng" dirty="0" smtClean="0"/>
              <a:t>informations importantes </a:t>
            </a:r>
            <a:r>
              <a:rPr lang="fr-CA" sz="1800" dirty="0" smtClean="0"/>
              <a:t>et des informations complémentaires. </a:t>
            </a:r>
          </a:p>
          <a:p>
            <a:r>
              <a:rPr lang="fr-CA" sz="1800" dirty="0" smtClean="0"/>
              <a:t>Vous êtes invités à prendre connaissances de toutes les informations importantes peut importe leur forme (hyperlien, vidéos, etc.)</a:t>
            </a:r>
          </a:p>
          <a:p>
            <a:r>
              <a:rPr lang="fr-CA" sz="1800" dirty="0"/>
              <a:t>Pour toutes questions ou informations, n’hésitez pas à contacter M. Jean-Christophe Durand du BIP au Collège Ahuntsic </a:t>
            </a:r>
            <a:endParaRPr lang="fr-CA" sz="1800" dirty="0" smtClean="0"/>
          </a:p>
          <a:p>
            <a:pPr lvl="1"/>
            <a:r>
              <a:rPr lang="fr-CA" sz="1400" dirty="0" smtClean="0"/>
              <a:t>En </a:t>
            </a:r>
            <a:r>
              <a:rPr lang="fr-CA" sz="1400" dirty="0"/>
              <a:t>personne – local A1,248</a:t>
            </a:r>
          </a:p>
          <a:p>
            <a:pPr lvl="1"/>
            <a:r>
              <a:rPr lang="fr-CA" sz="1400" dirty="0"/>
              <a:t>Par téléphone poste 2113</a:t>
            </a:r>
          </a:p>
          <a:p>
            <a:pPr lvl="1"/>
            <a:r>
              <a:rPr lang="fr-CA" sz="1400" dirty="0"/>
              <a:t>bip@collegeahuntsic.qc.ca</a:t>
            </a:r>
          </a:p>
          <a:p>
            <a:pPr lvl="1"/>
            <a:r>
              <a:rPr lang="fr-CA" sz="1400" dirty="0">
                <a:hlinkClick r:id="rId4"/>
              </a:rPr>
              <a:t>https://</a:t>
            </a:r>
            <a:r>
              <a:rPr lang="fr-CA" sz="1400" dirty="0" smtClean="0">
                <a:hlinkClick r:id="rId4"/>
              </a:rPr>
              <a:t>www.collegeahuntsic.qc.ca/le-bureau-dintervention-et-de-prevention</a:t>
            </a:r>
            <a:r>
              <a:rPr lang="fr-CA" sz="1400" dirty="0" smtClean="0"/>
              <a:t> </a:t>
            </a:r>
            <a:endParaRPr lang="fr-CA" sz="1400" dirty="0"/>
          </a:p>
          <a:p>
            <a:endParaRPr lang="fr-CA" sz="1800" dirty="0" smtClean="0"/>
          </a:p>
        </p:txBody>
      </p:sp>
      <p:sp>
        <p:nvSpPr>
          <p:cNvPr id="7" name="Rectangle 7"/>
          <p:cNvSpPr txBox="1">
            <a:spLocks/>
          </p:cNvSpPr>
          <p:nvPr/>
        </p:nvSpPr>
        <p:spPr bwMode="auto">
          <a:xfrm>
            <a:off x="827584" y="1844824"/>
            <a:ext cx="6781800" cy="108012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CA" sz="2800" b="1" i="0" u="none" strike="noStrike" kern="1200" cap="none" spc="0" normalizeH="0" baseline="0" noProof="0" dirty="0" smtClean="0">
                <a:ln>
                  <a:noFill/>
                </a:ln>
                <a:effectLst/>
                <a:uLnTx/>
                <a:uFillTx/>
                <a:latin typeface="Trebuchet MS"/>
                <a:ea typeface="ＭＳ Ｐゴシック" charset="0"/>
                <a:cs typeface="Trebuchet MS"/>
              </a:rPr>
              <a:t>Consignes</a:t>
            </a:r>
            <a:endParaRPr kumimoji="0" lang="fr-CA" sz="2400" b="1" i="0" u="none" strike="noStrike" kern="1200" cap="none" spc="0" normalizeH="0" baseline="0" noProof="0" dirty="0">
              <a:ln>
                <a:noFill/>
              </a:ln>
              <a:effectLst/>
              <a:uLnTx/>
              <a:uFillTx/>
              <a:latin typeface="Trebuchet MS"/>
              <a:ea typeface="ＭＳ Ｐゴシック" charset="0"/>
              <a:cs typeface="Trebuchet MS"/>
            </a:endParaRPr>
          </a:p>
        </p:txBody>
      </p:sp>
      <p:sp>
        <p:nvSpPr>
          <p:cNvPr id="2" name="Espace réservé du pied de page 1"/>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CA" sz="1200" b="0" i="0" u="none" strike="noStrike" kern="1200" cap="none" spc="0" normalizeH="0" baseline="0" noProof="0" dirty="0">
                <a:ln>
                  <a:noFill/>
                </a:ln>
                <a:solidFill>
                  <a:srgbClr val="898989"/>
                </a:solidFill>
                <a:effectLst/>
                <a:uLnTx/>
                <a:uFillTx/>
                <a:latin typeface="Calibri" charset="0"/>
                <a:ea typeface="ＭＳ Ｐゴシック" charset="0"/>
              </a:rPr>
              <a:t>Consultation interne seulement – Aucune </a:t>
            </a:r>
            <a:r>
              <a:rPr kumimoji="0" lang="fr-CA" sz="1200" b="0" i="0" u="none" strike="noStrike" kern="1200" cap="none" spc="0" normalizeH="0" baseline="0" noProof="0" dirty="0" smtClean="0">
                <a:ln>
                  <a:noFill/>
                </a:ln>
                <a:solidFill>
                  <a:srgbClr val="898989"/>
                </a:solidFill>
                <a:effectLst/>
                <a:uLnTx/>
                <a:uFillTx/>
                <a:latin typeface="Calibri" charset="0"/>
                <a:ea typeface="ＭＳ Ｐゴシック" charset="0"/>
              </a:rPr>
              <a:t>diffusion autorisée</a:t>
            </a:r>
            <a:endParaRPr kumimoji="0" lang="fr-CA" sz="1200" b="0" i="0" u="none" strike="noStrike" kern="1200" cap="none" spc="0" normalizeH="0" baseline="0" noProof="0" dirty="0">
              <a:ln>
                <a:noFill/>
              </a:ln>
              <a:solidFill>
                <a:srgbClr val="898989"/>
              </a:solidFill>
              <a:effectLst/>
              <a:uLnTx/>
              <a:uFillTx/>
              <a:latin typeface="Calibri" charset="0"/>
              <a:ea typeface="ＭＳ Ｐゴシック" charset="0"/>
            </a:endParaRPr>
          </a:p>
        </p:txBody>
      </p:sp>
      <p:sp>
        <p:nvSpPr>
          <p:cNvPr id="3" name="Espace réservé du numéro de diapositive 2"/>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3F4B42E-FD5E-E147-9EE1-E0D8C3349C95}" type="slidenum">
              <a:rPr kumimoji="0" lang="fr-CA" sz="1200" b="0" i="0" u="none" strike="noStrike" kern="1200" cap="none" spc="0" normalizeH="0" baseline="0" noProof="0" smtClean="0">
                <a:ln>
                  <a:noFill/>
                </a:ln>
                <a:solidFill>
                  <a:srgbClr val="898989"/>
                </a:solidFill>
                <a:effectLst/>
                <a:uLnTx/>
                <a:uFillTx/>
                <a:latin typeface="Calibri" charset="0"/>
                <a:ea typeface="ＭＳ Ｐゴシック"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fr-CA" sz="1200" b="0" i="0" u="none" strike="noStrike" kern="1200" cap="none" spc="0" normalizeH="0" baseline="0" noProof="0">
              <a:ln>
                <a:noFill/>
              </a:ln>
              <a:solidFill>
                <a:srgbClr val="898989"/>
              </a:solidFill>
              <a:effectLst/>
              <a:uLnTx/>
              <a:uFillTx/>
              <a:latin typeface="Calibri" charset="0"/>
              <a:ea typeface="ＭＳ Ｐゴシック" charset="0"/>
            </a:endParaRPr>
          </a:p>
        </p:txBody>
      </p:sp>
    </p:spTree>
    <p:extLst>
      <p:ext uri="{BB962C8B-B14F-4D97-AF65-F5344CB8AC3E}">
        <p14:creationId xmlns:p14="http://schemas.microsoft.com/office/powerpoint/2010/main" val="92770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6387" name="ZoneTexte 3"/>
          <p:cNvSpPr txBox="1">
            <a:spLocks noChangeArrowheads="1"/>
          </p:cNvSpPr>
          <p:nvPr/>
        </p:nvSpPr>
        <p:spPr bwMode="auto">
          <a:xfrm>
            <a:off x="8550275" y="6477000"/>
            <a:ext cx="450850" cy="246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fr-CA" sz="1000" b="0" i="0" u="none" strike="noStrike" kern="1200" cap="none" spc="0" normalizeH="0" baseline="0" noProof="0" dirty="0">
                <a:ln>
                  <a:noFill/>
                </a:ln>
                <a:solidFill>
                  <a:prstClr val="white"/>
                </a:solidFill>
                <a:effectLst/>
                <a:uLnTx/>
                <a:uFillTx/>
                <a:latin typeface="Trebuchet MS" charset="0"/>
                <a:ea typeface="ＭＳ Ｐゴシック" charset="0"/>
              </a:rPr>
              <a:t>Date</a:t>
            </a:r>
          </a:p>
        </p:txBody>
      </p:sp>
      <p:sp>
        <p:nvSpPr>
          <p:cNvPr id="16389" name="Rectangle 1030"/>
          <p:cNvSpPr>
            <a:spLocks noGrp="1"/>
          </p:cNvSpPr>
          <p:nvPr>
            <p:ph idx="1"/>
          </p:nvPr>
        </p:nvSpPr>
        <p:spPr>
          <a:xfrm>
            <a:off x="845382" y="3068960"/>
            <a:ext cx="8305800" cy="3429000"/>
          </a:xfrm>
        </p:spPr>
        <p:txBody>
          <a:bodyPr>
            <a:normAutofit fontScale="85000" lnSpcReduction="10000"/>
          </a:bodyPr>
          <a:lstStyle/>
          <a:p>
            <a:pPr marL="0" indent="0">
              <a:buNone/>
            </a:pPr>
            <a:r>
              <a:rPr lang="fr-FR" dirty="0">
                <a:ea typeface="ＭＳ Ｐゴシック"/>
              </a:rPr>
              <a:t>(Article 21.00, R-14): </a:t>
            </a:r>
            <a:r>
              <a:rPr lang="fr-CA" dirty="0">
                <a:ea typeface="ＭＳ Ｐゴシック"/>
              </a:rPr>
              <a:t>Quiconque contrevient à une disposition du présent Règlement est passible de sanctions proportionnelles à la gravité de son acte :</a:t>
            </a:r>
          </a:p>
          <a:p>
            <a:pPr lvl="1"/>
            <a:r>
              <a:rPr lang="fr-CA" dirty="0">
                <a:ea typeface="ＭＳ Ｐゴシック"/>
              </a:rPr>
              <a:t>L'expulsion immédiate des lieux ;</a:t>
            </a:r>
          </a:p>
          <a:p>
            <a:pPr lvl="1"/>
            <a:r>
              <a:rPr lang="fr-CA" dirty="0">
                <a:ea typeface="ＭＳ Ｐゴシック"/>
              </a:rPr>
              <a:t>La réprimande écrite versée au dossier </a:t>
            </a:r>
          </a:p>
          <a:p>
            <a:pPr lvl="1"/>
            <a:r>
              <a:rPr lang="fr-CA" dirty="0">
                <a:ea typeface="ＭＳ Ｐゴシック"/>
              </a:rPr>
              <a:t>La réparation des dommages causés </a:t>
            </a:r>
          </a:p>
          <a:p>
            <a:pPr lvl="1"/>
            <a:r>
              <a:rPr lang="fr-CA" dirty="0">
                <a:ea typeface="ＭＳ Ｐゴシック"/>
              </a:rPr>
              <a:t>La suspension pour une période d'une durée déterminée </a:t>
            </a:r>
          </a:p>
          <a:p>
            <a:pPr lvl="1"/>
            <a:r>
              <a:rPr lang="fr-CA" dirty="0">
                <a:ea typeface="ＭＳ Ｐゴシック"/>
              </a:rPr>
              <a:t>Le renvoi ou le congédiement</a:t>
            </a:r>
          </a:p>
          <a:p>
            <a:endParaRPr lang="fr-FR" dirty="0">
              <a:ea typeface="ＭＳ Ｐゴシック"/>
            </a:endParaRPr>
          </a:p>
          <a:p>
            <a:endParaRPr lang="fr-FR" dirty="0"/>
          </a:p>
          <a:p>
            <a:pPr marL="0" indent="0">
              <a:buNone/>
            </a:pPr>
            <a:endParaRPr lang="fr-CA" altLang="fr-FR" sz="2000" dirty="0"/>
          </a:p>
        </p:txBody>
      </p:sp>
      <p:sp>
        <p:nvSpPr>
          <p:cNvPr id="7" name="Rectangle 7"/>
          <p:cNvSpPr txBox="1">
            <a:spLocks/>
          </p:cNvSpPr>
          <p:nvPr/>
        </p:nvSpPr>
        <p:spPr bwMode="auto">
          <a:xfrm>
            <a:off x="838200" y="1891357"/>
            <a:ext cx="6781800" cy="19050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CA" sz="2800" b="1" i="0" u="none" strike="noStrike" kern="1200" cap="none" spc="0" normalizeH="0" baseline="0" noProof="0" dirty="0" smtClean="0">
                <a:ln>
                  <a:noFill/>
                </a:ln>
                <a:solidFill>
                  <a:prstClr val="black"/>
                </a:solidFill>
                <a:effectLst/>
                <a:uLnTx/>
                <a:uFillTx/>
                <a:latin typeface="Trebuchet MS"/>
                <a:ea typeface="ＭＳ Ｐゴシック" charset="0"/>
                <a:cs typeface="Trebuchet MS"/>
              </a:rPr>
              <a:t>Sanctions possibles</a:t>
            </a:r>
            <a:endParaRPr kumimoji="0" lang="fr-CA" sz="2400" b="1" i="0" u="none" strike="noStrike" kern="1200" cap="none" spc="0" normalizeH="0" baseline="0" noProof="0" dirty="0">
              <a:ln>
                <a:noFill/>
              </a:ln>
              <a:solidFill>
                <a:srgbClr val="E31818"/>
              </a:solidFill>
              <a:effectLst/>
              <a:uLnTx/>
              <a:uFillTx/>
              <a:latin typeface="Trebuchet MS"/>
              <a:ea typeface="ＭＳ Ｐゴシック" charset="0"/>
              <a:cs typeface="Trebuchet MS"/>
            </a:endParaRPr>
          </a:p>
        </p:txBody>
      </p:sp>
      <p:sp>
        <p:nvSpPr>
          <p:cNvPr id="3" name="Espace réservé du numéro de diapositive 2"/>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3F4B42E-FD5E-E147-9EE1-E0D8C3349C95}" type="slidenum">
              <a:rPr kumimoji="0" lang="fr-CA" sz="1200" b="0" i="0" u="none" strike="noStrike" kern="1200" cap="none" spc="0" normalizeH="0" baseline="0" noProof="0" smtClean="0">
                <a:ln>
                  <a:noFill/>
                </a:ln>
                <a:solidFill>
                  <a:srgbClr val="898989"/>
                </a:solidFill>
                <a:effectLst/>
                <a:uLnTx/>
                <a:uFillTx/>
                <a:latin typeface="Calibri" charset="0"/>
                <a:ea typeface="ＭＳ Ｐゴシック" charset="0"/>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fr-CA" sz="1200" b="0" i="0" u="none" strike="noStrike" kern="1200" cap="none" spc="0" normalizeH="0" baseline="0" noProof="0">
              <a:ln>
                <a:noFill/>
              </a:ln>
              <a:solidFill>
                <a:srgbClr val="898989"/>
              </a:solidFill>
              <a:effectLst/>
              <a:uLnTx/>
              <a:uFillTx/>
              <a:latin typeface="Calibri" charset="0"/>
              <a:ea typeface="ＭＳ Ｐゴシック" charset="0"/>
            </a:endParaRPr>
          </a:p>
        </p:txBody>
      </p:sp>
      <p:sp>
        <p:nvSpPr>
          <p:cNvPr id="8" name="Espace réservé du pied de page 1"/>
          <p:cNvSpPr>
            <a:spLocks noGrp="1"/>
          </p:cNvSpPr>
          <p:nvPr>
            <p:ph type="ftr" sz="quarter" idx="11"/>
          </p:nvPr>
        </p:nvSpPr>
        <p:spPr>
          <a:xfrm>
            <a:off x="3124200" y="6356350"/>
            <a:ext cx="2895600" cy="3651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CA" sz="1200" b="0" i="0" u="none" strike="noStrike" kern="1200" cap="none" spc="0" normalizeH="0" baseline="0" noProof="0" dirty="0">
                <a:ln>
                  <a:noFill/>
                </a:ln>
                <a:solidFill>
                  <a:srgbClr val="898989"/>
                </a:solidFill>
                <a:effectLst/>
                <a:uLnTx/>
                <a:uFillTx/>
                <a:latin typeface="Calibri" charset="0"/>
                <a:ea typeface="ＭＳ Ｐゴシック" charset="0"/>
              </a:rPr>
              <a:t>Consultation interne seulement – Aucune </a:t>
            </a:r>
            <a:r>
              <a:rPr kumimoji="0" lang="fr-CA" sz="1200" b="0" i="0" u="none" strike="noStrike" kern="1200" cap="none" spc="0" normalizeH="0" baseline="0" noProof="0" dirty="0" smtClean="0">
                <a:ln>
                  <a:noFill/>
                </a:ln>
                <a:solidFill>
                  <a:srgbClr val="898989"/>
                </a:solidFill>
                <a:effectLst/>
                <a:uLnTx/>
                <a:uFillTx/>
                <a:latin typeface="Calibri" charset="0"/>
                <a:ea typeface="ＭＳ Ｐゴシック" charset="0"/>
              </a:rPr>
              <a:t>diffusion autorisée</a:t>
            </a:r>
            <a:endParaRPr kumimoji="0" lang="fr-CA" sz="1200" b="0" i="0" u="none" strike="noStrike" kern="1200" cap="none" spc="0" normalizeH="0" baseline="0" noProof="0" dirty="0">
              <a:ln>
                <a:noFill/>
              </a:ln>
              <a:solidFill>
                <a:srgbClr val="898989"/>
              </a:solidFill>
              <a:effectLst/>
              <a:uLnTx/>
              <a:uFillTx/>
              <a:latin typeface="Calibri" charset="0"/>
              <a:ea typeface="ＭＳ Ｐゴシック" charset="0"/>
            </a:endParaRPr>
          </a:p>
        </p:txBody>
      </p:sp>
    </p:spTree>
    <p:extLst>
      <p:ext uri="{BB962C8B-B14F-4D97-AF65-F5344CB8AC3E}">
        <p14:creationId xmlns:p14="http://schemas.microsoft.com/office/powerpoint/2010/main" val="35257429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6387" name="ZoneTexte 3"/>
          <p:cNvSpPr txBox="1">
            <a:spLocks noChangeArrowheads="1"/>
          </p:cNvSpPr>
          <p:nvPr/>
        </p:nvSpPr>
        <p:spPr bwMode="auto">
          <a:xfrm>
            <a:off x="8550275" y="6477000"/>
            <a:ext cx="450850" cy="246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fr-CA" sz="1000" b="0" i="0" u="none" strike="noStrike" kern="1200" cap="none" spc="0" normalizeH="0" baseline="0" noProof="0" dirty="0">
                <a:ln>
                  <a:noFill/>
                </a:ln>
                <a:solidFill>
                  <a:prstClr val="white"/>
                </a:solidFill>
                <a:effectLst/>
                <a:uLnTx/>
                <a:uFillTx/>
                <a:latin typeface="Trebuchet MS" charset="0"/>
                <a:ea typeface="ＭＳ Ｐゴシック" charset="0"/>
              </a:rPr>
              <a:t>Date</a:t>
            </a:r>
          </a:p>
        </p:txBody>
      </p:sp>
      <p:sp>
        <p:nvSpPr>
          <p:cNvPr id="16389" name="Rectangle 1030"/>
          <p:cNvSpPr>
            <a:spLocks noGrp="1"/>
          </p:cNvSpPr>
          <p:nvPr>
            <p:ph idx="1"/>
          </p:nvPr>
        </p:nvSpPr>
        <p:spPr>
          <a:xfrm>
            <a:off x="845382" y="3068960"/>
            <a:ext cx="8305800" cy="3429000"/>
          </a:xfrm>
        </p:spPr>
        <p:txBody>
          <a:bodyPr>
            <a:normAutofit/>
          </a:bodyPr>
          <a:lstStyle/>
          <a:p>
            <a:r>
              <a:rPr lang="fr-CA" sz="2000" dirty="0" smtClean="0">
                <a:hlinkClick r:id="rId4"/>
              </a:rPr>
              <a:t>https://www.educaloi.qc.ca/capsules/lintimidation-chez-les-jeunes-comment-la-signaler-infographie</a:t>
            </a:r>
            <a:endParaRPr lang="fr-CA" sz="2000" dirty="0" smtClean="0"/>
          </a:p>
        </p:txBody>
      </p:sp>
      <p:sp>
        <p:nvSpPr>
          <p:cNvPr id="7" name="Rectangle 7"/>
          <p:cNvSpPr txBox="1">
            <a:spLocks/>
          </p:cNvSpPr>
          <p:nvPr/>
        </p:nvSpPr>
        <p:spPr bwMode="auto">
          <a:xfrm>
            <a:off x="1043608" y="1844824"/>
            <a:ext cx="6565776" cy="1224136"/>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CA" sz="2800" b="1" i="0" u="sng" strike="noStrike" kern="1200" cap="none" spc="0" normalizeH="0" baseline="0" noProof="0" dirty="0">
                <a:ln>
                  <a:noFill/>
                </a:ln>
                <a:solidFill>
                  <a:prstClr val="black"/>
                </a:solidFill>
                <a:effectLst/>
                <a:uLnTx/>
                <a:uFillTx/>
                <a:latin typeface="Trebuchet MS"/>
                <a:ea typeface="ＭＳ Ｐゴシック" charset="0"/>
                <a:cs typeface="Trebuchet MS"/>
              </a:rPr>
              <a:t>Informations </a:t>
            </a:r>
            <a:r>
              <a:rPr kumimoji="0" lang="fr-CA" sz="2800" b="1" i="0" u="sng" strike="noStrike" kern="1200" cap="none" spc="0" normalizeH="0" baseline="0" noProof="0" dirty="0" smtClean="0">
                <a:ln>
                  <a:noFill/>
                </a:ln>
                <a:solidFill>
                  <a:prstClr val="black"/>
                </a:solidFill>
                <a:effectLst/>
                <a:uLnTx/>
                <a:uFillTx/>
                <a:latin typeface="Trebuchet MS"/>
                <a:ea typeface="ＭＳ Ｐゴシック" charset="0"/>
                <a:cs typeface="Trebuchet MS"/>
              </a:rPr>
              <a:t>importantes </a:t>
            </a:r>
            <a:r>
              <a:rPr kumimoji="0" lang="fr-CA" sz="2800" b="1" i="0" u="none" strike="noStrike" kern="1200" cap="none" spc="0" normalizeH="0" baseline="0" noProof="0" dirty="0" smtClean="0">
                <a:ln>
                  <a:noFill/>
                </a:ln>
                <a:solidFill>
                  <a:prstClr val="black"/>
                </a:solidFill>
                <a:effectLst/>
                <a:uLnTx/>
                <a:uFillTx/>
                <a:latin typeface="Trebuchet MS"/>
                <a:ea typeface="ＭＳ Ｐゴシック" charset="0"/>
                <a:cs typeface="Trebuchet MS"/>
              </a:rPr>
              <a:t>quant </a:t>
            </a:r>
            <a:r>
              <a:rPr kumimoji="0" lang="fr-CA" sz="2800" b="1" i="0" u="none" strike="noStrike" kern="1200" cap="none" spc="0" normalizeH="0" baseline="0" noProof="0" dirty="0">
                <a:ln>
                  <a:noFill/>
                </a:ln>
                <a:solidFill>
                  <a:prstClr val="black"/>
                </a:solidFill>
                <a:effectLst/>
                <a:uLnTx/>
                <a:uFillTx/>
                <a:latin typeface="Trebuchet MS"/>
                <a:ea typeface="ＭＳ Ｐゴシック" charset="0"/>
                <a:cs typeface="Trebuchet MS"/>
              </a:rPr>
              <a:t>aux</a:t>
            </a:r>
            <a:r>
              <a:rPr kumimoji="0" lang="fr-CA" sz="2800" b="1" i="0" u="none" strike="noStrike" kern="1200" cap="none" spc="0" normalizeH="0" noProof="0" dirty="0">
                <a:ln>
                  <a:noFill/>
                </a:ln>
                <a:solidFill>
                  <a:prstClr val="black"/>
                </a:solidFill>
                <a:effectLst/>
                <a:uLnTx/>
                <a:uFillTx/>
                <a:latin typeface="Trebuchet MS"/>
                <a:ea typeface="ＭＳ Ｐゴシック" charset="0"/>
                <a:cs typeface="Trebuchet MS"/>
              </a:rPr>
              <a:t> interventions des témoins</a:t>
            </a:r>
            <a:endParaRPr kumimoji="0" lang="fr-CA" sz="2400" b="1" i="0" u="none" strike="noStrike" kern="1200" cap="none" spc="0" normalizeH="0" baseline="0" noProof="0" dirty="0">
              <a:ln>
                <a:noFill/>
              </a:ln>
              <a:solidFill>
                <a:srgbClr val="E31818"/>
              </a:solidFill>
              <a:effectLst/>
              <a:uLnTx/>
              <a:uFillTx/>
              <a:latin typeface="Trebuchet MS"/>
              <a:ea typeface="ＭＳ Ｐゴシック" charset="0"/>
              <a:cs typeface="Trebuchet MS"/>
            </a:endParaRPr>
          </a:p>
        </p:txBody>
      </p:sp>
      <p:sp>
        <p:nvSpPr>
          <p:cNvPr id="3" name="Espace réservé du numéro de diapositive 2"/>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3F4B42E-FD5E-E147-9EE1-E0D8C3349C95}" type="slidenum">
              <a:rPr kumimoji="0" lang="fr-CA" sz="1200" b="0" i="0" u="none" strike="noStrike" kern="1200" cap="none" spc="0" normalizeH="0" baseline="0" noProof="0" smtClean="0">
                <a:ln>
                  <a:noFill/>
                </a:ln>
                <a:solidFill>
                  <a:srgbClr val="898989"/>
                </a:solidFill>
                <a:effectLst/>
                <a:uLnTx/>
                <a:uFillTx/>
                <a:latin typeface="Calibri" charset="0"/>
                <a:ea typeface="ＭＳ Ｐゴシック"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fr-CA" sz="1200" b="0" i="0" u="none" strike="noStrike" kern="1200" cap="none" spc="0" normalizeH="0" baseline="0" noProof="0">
              <a:ln>
                <a:noFill/>
              </a:ln>
              <a:solidFill>
                <a:srgbClr val="898989"/>
              </a:solidFill>
              <a:effectLst/>
              <a:uLnTx/>
              <a:uFillTx/>
              <a:latin typeface="Calibri" charset="0"/>
              <a:ea typeface="ＭＳ Ｐゴシック" charset="0"/>
            </a:endParaRPr>
          </a:p>
        </p:txBody>
      </p:sp>
      <p:sp>
        <p:nvSpPr>
          <p:cNvPr id="8" name="Espace réservé du pied de page 1"/>
          <p:cNvSpPr>
            <a:spLocks noGrp="1"/>
          </p:cNvSpPr>
          <p:nvPr>
            <p:ph type="ftr" sz="quarter" idx="11"/>
          </p:nvPr>
        </p:nvSpPr>
        <p:spPr>
          <a:xfrm>
            <a:off x="3124200" y="6356350"/>
            <a:ext cx="2895600" cy="3651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CA" sz="1200" b="0" i="0" u="none" strike="noStrike" kern="1200" cap="none" spc="0" normalizeH="0" baseline="0" noProof="0" dirty="0">
                <a:ln>
                  <a:noFill/>
                </a:ln>
                <a:solidFill>
                  <a:srgbClr val="898989"/>
                </a:solidFill>
                <a:effectLst/>
                <a:uLnTx/>
                <a:uFillTx/>
                <a:latin typeface="Calibri" charset="0"/>
                <a:ea typeface="ＭＳ Ｐゴシック" charset="0"/>
              </a:rPr>
              <a:t>Consultation interne seulement – Aucune </a:t>
            </a:r>
            <a:r>
              <a:rPr kumimoji="0" lang="fr-CA" sz="1200" b="0" i="0" u="none" strike="noStrike" kern="1200" cap="none" spc="0" normalizeH="0" baseline="0" noProof="0" dirty="0" smtClean="0">
                <a:ln>
                  <a:noFill/>
                </a:ln>
                <a:solidFill>
                  <a:srgbClr val="898989"/>
                </a:solidFill>
                <a:effectLst/>
                <a:uLnTx/>
                <a:uFillTx/>
                <a:latin typeface="Calibri" charset="0"/>
                <a:ea typeface="ＭＳ Ｐゴシック" charset="0"/>
              </a:rPr>
              <a:t>diffusion autorisée</a:t>
            </a:r>
            <a:endParaRPr kumimoji="0" lang="fr-CA" sz="1200" b="0" i="0" u="none" strike="noStrike" kern="1200" cap="none" spc="0" normalizeH="0" baseline="0" noProof="0" dirty="0">
              <a:ln>
                <a:noFill/>
              </a:ln>
              <a:solidFill>
                <a:srgbClr val="898989"/>
              </a:solidFill>
              <a:effectLst/>
              <a:uLnTx/>
              <a:uFillTx/>
              <a:latin typeface="Calibri" charset="0"/>
              <a:ea typeface="ＭＳ Ｐゴシック" charset="0"/>
            </a:endParaRPr>
          </a:p>
        </p:txBody>
      </p:sp>
    </p:spTree>
    <p:extLst>
      <p:ext uri="{BB962C8B-B14F-4D97-AF65-F5344CB8AC3E}">
        <p14:creationId xmlns:p14="http://schemas.microsoft.com/office/powerpoint/2010/main" val="34082838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6387" name="ZoneTexte 3"/>
          <p:cNvSpPr txBox="1">
            <a:spLocks noChangeArrowheads="1"/>
          </p:cNvSpPr>
          <p:nvPr/>
        </p:nvSpPr>
        <p:spPr bwMode="auto">
          <a:xfrm>
            <a:off x="8550275" y="6477000"/>
            <a:ext cx="450850" cy="246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fr-CA" sz="1000" b="0" i="0" u="none" strike="noStrike" kern="1200" cap="none" spc="0" normalizeH="0" baseline="0" noProof="0" dirty="0">
                <a:ln>
                  <a:noFill/>
                </a:ln>
                <a:solidFill>
                  <a:prstClr val="white"/>
                </a:solidFill>
                <a:effectLst/>
                <a:uLnTx/>
                <a:uFillTx/>
                <a:latin typeface="Trebuchet MS" charset="0"/>
                <a:ea typeface="ＭＳ Ｐゴシック" charset="0"/>
              </a:rPr>
              <a:t>Date</a:t>
            </a:r>
          </a:p>
        </p:txBody>
      </p:sp>
      <p:sp>
        <p:nvSpPr>
          <p:cNvPr id="16389" name="Rectangle 1030"/>
          <p:cNvSpPr>
            <a:spLocks noGrp="1"/>
          </p:cNvSpPr>
          <p:nvPr>
            <p:ph idx="1"/>
          </p:nvPr>
        </p:nvSpPr>
        <p:spPr>
          <a:xfrm>
            <a:off x="845382" y="3068960"/>
            <a:ext cx="8305800" cy="3429000"/>
          </a:xfrm>
        </p:spPr>
        <p:txBody>
          <a:bodyPr>
            <a:normAutofit/>
          </a:bodyPr>
          <a:lstStyle/>
          <a:p>
            <a:r>
              <a:rPr lang="fr-CA" sz="2000" dirty="0">
                <a:hlinkClick r:id="rId4"/>
              </a:rPr>
              <a:t>https://www.educaloi.qc.ca/capsules/lintimidation-chez-les-jeunes-comment-la-signaler-infographie</a:t>
            </a:r>
            <a:endParaRPr lang="fr-CA" sz="2000" dirty="0"/>
          </a:p>
          <a:p>
            <a:r>
              <a:rPr lang="fr-CA" sz="2000" dirty="0" smtClean="0">
                <a:hlinkClick r:id="rId5"/>
              </a:rPr>
              <a:t>http</a:t>
            </a:r>
            <a:r>
              <a:rPr lang="fr-CA" sz="2000" dirty="0">
                <a:hlinkClick r:id="rId5"/>
              </a:rPr>
              <a:t>://www.harcelementsexuel.ca/vous-etes-temoin/</a:t>
            </a:r>
            <a:endParaRPr lang="fr-CA" sz="2000" dirty="0"/>
          </a:p>
          <a:p>
            <a:r>
              <a:rPr lang="fr-CA" sz="2000" dirty="0">
                <a:hlinkClick r:id="rId6"/>
              </a:rPr>
              <a:t>https://www.lesoleil.com/actualite/violences-sexuelles-le-ba-ba-du-temoin-actif-de0308b99a616c4e9999baea79ef026f</a:t>
            </a:r>
            <a:endParaRPr lang="fr-CA" sz="2000" dirty="0"/>
          </a:p>
        </p:txBody>
      </p:sp>
      <p:sp>
        <p:nvSpPr>
          <p:cNvPr id="7" name="Rectangle 7"/>
          <p:cNvSpPr txBox="1">
            <a:spLocks/>
          </p:cNvSpPr>
          <p:nvPr/>
        </p:nvSpPr>
        <p:spPr bwMode="auto">
          <a:xfrm>
            <a:off x="1043608" y="1844824"/>
            <a:ext cx="6565776" cy="1224136"/>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CA" sz="2800" b="1" i="0" strike="noStrike" kern="1200" cap="none" spc="0" normalizeH="0" baseline="0" noProof="0" dirty="0">
                <a:ln>
                  <a:noFill/>
                </a:ln>
                <a:solidFill>
                  <a:prstClr val="black"/>
                </a:solidFill>
                <a:effectLst/>
                <a:uLnTx/>
                <a:uFillTx/>
                <a:latin typeface="Trebuchet MS"/>
                <a:ea typeface="ＭＳ Ｐゴシック" charset="0"/>
                <a:cs typeface="Trebuchet MS"/>
              </a:rPr>
              <a:t>Informations </a:t>
            </a:r>
            <a:r>
              <a:rPr kumimoji="0" lang="fr-CA" sz="2800" b="1" i="0" strike="noStrike" kern="1200" cap="none" spc="0" normalizeH="0" baseline="0" noProof="0" dirty="0" smtClean="0">
                <a:ln>
                  <a:noFill/>
                </a:ln>
                <a:solidFill>
                  <a:prstClr val="black"/>
                </a:solidFill>
                <a:effectLst/>
                <a:uLnTx/>
                <a:uFillTx/>
                <a:latin typeface="Trebuchet MS"/>
                <a:ea typeface="ＭＳ Ｐゴシック" charset="0"/>
                <a:cs typeface="Trebuchet MS"/>
              </a:rPr>
              <a:t>complémentaires quant </a:t>
            </a:r>
            <a:r>
              <a:rPr kumimoji="0" lang="fr-CA" sz="2800" b="1" i="0" strike="noStrike" kern="1200" cap="none" spc="0" normalizeH="0" baseline="0" noProof="0" dirty="0">
                <a:ln>
                  <a:noFill/>
                </a:ln>
                <a:solidFill>
                  <a:prstClr val="black"/>
                </a:solidFill>
                <a:effectLst/>
                <a:uLnTx/>
                <a:uFillTx/>
                <a:latin typeface="Trebuchet MS"/>
                <a:ea typeface="ＭＳ Ｐゴシック" charset="0"/>
                <a:cs typeface="Trebuchet MS"/>
              </a:rPr>
              <a:t>aux interventions des témoins</a:t>
            </a:r>
            <a:endParaRPr kumimoji="0" lang="fr-CA" sz="2400" b="1" i="0" strike="noStrike" kern="1200" cap="none" spc="0" normalizeH="0" baseline="0" noProof="0" dirty="0">
              <a:ln>
                <a:noFill/>
              </a:ln>
              <a:solidFill>
                <a:srgbClr val="E31818"/>
              </a:solidFill>
              <a:effectLst/>
              <a:uLnTx/>
              <a:uFillTx/>
              <a:latin typeface="Trebuchet MS"/>
              <a:ea typeface="ＭＳ Ｐゴシック" charset="0"/>
              <a:cs typeface="Trebuchet MS"/>
            </a:endParaRPr>
          </a:p>
        </p:txBody>
      </p:sp>
      <p:sp>
        <p:nvSpPr>
          <p:cNvPr id="3" name="Espace réservé du numéro de diapositive 2"/>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3F4B42E-FD5E-E147-9EE1-E0D8C3349C95}" type="slidenum">
              <a:rPr kumimoji="0" lang="fr-CA" sz="1200" b="0" i="0" u="none" strike="noStrike" kern="1200" cap="none" spc="0" normalizeH="0" baseline="0" noProof="0" smtClean="0">
                <a:ln>
                  <a:noFill/>
                </a:ln>
                <a:solidFill>
                  <a:srgbClr val="898989"/>
                </a:solidFill>
                <a:effectLst/>
                <a:uLnTx/>
                <a:uFillTx/>
                <a:latin typeface="Calibri" charset="0"/>
                <a:ea typeface="ＭＳ Ｐゴシック" charset="0"/>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fr-CA" sz="1200" b="0" i="0" u="none" strike="noStrike" kern="1200" cap="none" spc="0" normalizeH="0" baseline="0" noProof="0">
              <a:ln>
                <a:noFill/>
              </a:ln>
              <a:solidFill>
                <a:srgbClr val="898989"/>
              </a:solidFill>
              <a:effectLst/>
              <a:uLnTx/>
              <a:uFillTx/>
              <a:latin typeface="Calibri" charset="0"/>
              <a:ea typeface="ＭＳ Ｐゴシック" charset="0"/>
            </a:endParaRPr>
          </a:p>
        </p:txBody>
      </p:sp>
      <p:sp>
        <p:nvSpPr>
          <p:cNvPr id="8" name="Espace réservé du pied de page 1"/>
          <p:cNvSpPr>
            <a:spLocks noGrp="1"/>
          </p:cNvSpPr>
          <p:nvPr>
            <p:ph type="ftr" sz="quarter" idx="11"/>
          </p:nvPr>
        </p:nvSpPr>
        <p:spPr>
          <a:xfrm>
            <a:off x="3124200" y="6356350"/>
            <a:ext cx="2895600" cy="3651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CA" sz="1200" b="0" i="0" u="none" strike="noStrike" kern="1200" cap="none" spc="0" normalizeH="0" baseline="0" noProof="0" dirty="0">
                <a:ln>
                  <a:noFill/>
                </a:ln>
                <a:solidFill>
                  <a:srgbClr val="898989"/>
                </a:solidFill>
                <a:effectLst/>
                <a:uLnTx/>
                <a:uFillTx/>
                <a:latin typeface="Calibri" charset="0"/>
                <a:ea typeface="ＭＳ Ｐゴシック" charset="0"/>
              </a:rPr>
              <a:t>Consultation interne seulement – Aucune </a:t>
            </a:r>
            <a:r>
              <a:rPr kumimoji="0" lang="fr-CA" sz="1200" b="0" i="0" u="none" strike="noStrike" kern="1200" cap="none" spc="0" normalizeH="0" baseline="0" noProof="0" dirty="0" smtClean="0">
                <a:ln>
                  <a:noFill/>
                </a:ln>
                <a:solidFill>
                  <a:srgbClr val="898989"/>
                </a:solidFill>
                <a:effectLst/>
                <a:uLnTx/>
                <a:uFillTx/>
                <a:latin typeface="Calibri" charset="0"/>
                <a:ea typeface="ＭＳ Ｐゴシック" charset="0"/>
              </a:rPr>
              <a:t>diffusion autorisée</a:t>
            </a:r>
            <a:endParaRPr kumimoji="0" lang="fr-CA" sz="1200" b="0" i="0" u="none" strike="noStrike" kern="1200" cap="none" spc="0" normalizeH="0" baseline="0" noProof="0" dirty="0">
              <a:ln>
                <a:noFill/>
              </a:ln>
              <a:solidFill>
                <a:srgbClr val="898989"/>
              </a:solidFill>
              <a:effectLst/>
              <a:uLnTx/>
              <a:uFillTx/>
              <a:latin typeface="Calibri" charset="0"/>
              <a:ea typeface="ＭＳ Ｐゴシック" charset="0"/>
            </a:endParaRPr>
          </a:p>
        </p:txBody>
      </p:sp>
    </p:spTree>
    <p:extLst>
      <p:ext uri="{BB962C8B-B14F-4D97-AF65-F5344CB8AC3E}">
        <p14:creationId xmlns:p14="http://schemas.microsoft.com/office/powerpoint/2010/main" val="42091341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6387" name="ZoneTexte 3"/>
          <p:cNvSpPr txBox="1">
            <a:spLocks noChangeArrowheads="1"/>
          </p:cNvSpPr>
          <p:nvPr/>
        </p:nvSpPr>
        <p:spPr bwMode="auto">
          <a:xfrm>
            <a:off x="8550275" y="6477000"/>
            <a:ext cx="450850" cy="246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fr-CA" sz="1000" b="0" i="0" u="none" strike="noStrike" kern="1200" cap="none" spc="0" normalizeH="0" baseline="0" noProof="0" dirty="0">
                <a:ln>
                  <a:noFill/>
                </a:ln>
                <a:solidFill>
                  <a:prstClr val="white"/>
                </a:solidFill>
                <a:effectLst/>
                <a:uLnTx/>
                <a:uFillTx/>
                <a:latin typeface="Trebuchet MS" charset="0"/>
                <a:ea typeface="ＭＳ Ｐゴシック" charset="0"/>
              </a:rPr>
              <a:t>Date</a:t>
            </a:r>
          </a:p>
        </p:txBody>
      </p:sp>
      <p:sp>
        <p:nvSpPr>
          <p:cNvPr id="16389" name="Rectangle 1030"/>
          <p:cNvSpPr>
            <a:spLocks noGrp="1"/>
          </p:cNvSpPr>
          <p:nvPr>
            <p:ph idx="1"/>
          </p:nvPr>
        </p:nvSpPr>
        <p:spPr>
          <a:xfrm>
            <a:off x="845382" y="3068960"/>
            <a:ext cx="8305800" cy="3429000"/>
          </a:xfrm>
        </p:spPr>
        <p:txBody>
          <a:bodyPr>
            <a:normAutofit/>
          </a:bodyPr>
          <a:lstStyle/>
          <a:p>
            <a:pPr marL="0" indent="0" algn="just">
              <a:buNone/>
            </a:pPr>
            <a:r>
              <a:rPr lang="fr-CA" sz="2000" dirty="0">
                <a:ea typeface="ＭＳ Ｐゴシック"/>
              </a:rPr>
              <a:t>(Article 7.00, PO-35): Considérant l’ensemble des impacts sur le milieu d’études, sur le développement des étudiantes et des étudiants ainsi que sur leur cheminement scolaire, il est interdit à un membre du personnel (entraîneurs, assistants-entraîneurs, physiothérapeutes, etc.) d’entretenir une relation intime avec un étudiant ou une étudiante du Collège</a:t>
            </a:r>
          </a:p>
          <a:p>
            <a:pPr marL="385445" indent="-385445" algn="just">
              <a:buFont typeface="+mj-lt"/>
              <a:buAutoNum type="arabicPeriod"/>
            </a:pPr>
            <a:endParaRPr lang="fr-CA" sz="2000" dirty="0"/>
          </a:p>
        </p:txBody>
      </p:sp>
      <p:sp>
        <p:nvSpPr>
          <p:cNvPr id="7" name="Rectangle 7"/>
          <p:cNvSpPr txBox="1">
            <a:spLocks/>
          </p:cNvSpPr>
          <p:nvPr/>
        </p:nvSpPr>
        <p:spPr bwMode="auto">
          <a:xfrm>
            <a:off x="827584" y="1844824"/>
            <a:ext cx="6781800" cy="19050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lvl="0" algn="l"/>
            <a:r>
              <a:rPr lang="fr-CA" sz="2800" b="1" dirty="0"/>
              <a:t>Relations employés (</a:t>
            </a:r>
            <a:r>
              <a:rPr lang="fr-CA" sz="2800" b="1" dirty="0" err="1"/>
              <a:t>ées</a:t>
            </a:r>
            <a:r>
              <a:rPr lang="fr-CA" sz="2800" b="1" dirty="0"/>
              <a:t>) / étudiants (es)</a:t>
            </a:r>
            <a:endParaRPr kumimoji="0" lang="fr-CA" sz="2400" b="1" i="0" u="none" strike="noStrike" kern="1200" cap="none" spc="0" normalizeH="0" baseline="0" noProof="0" dirty="0">
              <a:ln>
                <a:noFill/>
              </a:ln>
              <a:solidFill>
                <a:srgbClr val="E31818"/>
              </a:solidFill>
              <a:effectLst/>
              <a:uLnTx/>
              <a:uFillTx/>
              <a:latin typeface="Trebuchet MS"/>
              <a:ea typeface="ＭＳ Ｐゴシック" charset="0"/>
              <a:cs typeface="Trebuchet MS"/>
            </a:endParaRPr>
          </a:p>
        </p:txBody>
      </p:sp>
      <p:sp>
        <p:nvSpPr>
          <p:cNvPr id="3" name="Espace réservé du numéro de diapositive 2"/>
          <p:cNvSpPr>
            <a:spLocks noGrp="1"/>
          </p:cNvSpPr>
          <p:nvPr>
            <p:ph type="sldNum" sz="quarter" idx="12"/>
          </p:nvPr>
        </p:nvSpPr>
        <p:spPr/>
        <p:txBody>
          <a:bodyPr/>
          <a:lstStyle/>
          <a:p>
            <a:fld id="{43F4B42E-FD5E-E147-9EE1-E0D8C3349C95}" type="slidenum">
              <a:rPr lang="fr-CA" smtClean="0"/>
              <a:pPr/>
              <a:t>23</a:t>
            </a:fld>
            <a:endParaRPr lang="fr-CA"/>
          </a:p>
        </p:txBody>
      </p:sp>
      <p:sp>
        <p:nvSpPr>
          <p:cNvPr id="8" name="Espace réservé du pied de page 1"/>
          <p:cNvSpPr>
            <a:spLocks noGrp="1"/>
          </p:cNvSpPr>
          <p:nvPr>
            <p:ph type="ftr" sz="quarter" idx="11"/>
          </p:nvPr>
        </p:nvSpPr>
        <p:spPr>
          <a:xfrm>
            <a:off x="3124200" y="6356350"/>
            <a:ext cx="2895600" cy="3651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CA" sz="1200" b="0" i="0" u="none" strike="noStrike" kern="1200" cap="none" spc="0" normalizeH="0" baseline="0" noProof="0" dirty="0">
                <a:ln>
                  <a:noFill/>
                </a:ln>
                <a:solidFill>
                  <a:srgbClr val="898989"/>
                </a:solidFill>
                <a:effectLst/>
                <a:uLnTx/>
                <a:uFillTx/>
                <a:latin typeface="Calibri" charset="0"/>
                <a:ea typeface="ＭＳ Ｐゴシック" charset="0"/>
              </a:rPr>
              <a:t>Consultation interne seulement – Aucune </a:t>
            </a:r>
            <a:r>
              <a:rPr kumimoji="0" lang="fr-CA" sz="1200" b="0" i="0" u="none" strike="noStrike" kern="1200" cap="none" spc="0" normalizeH="0" baseline="0" noProof="0" dirty="0" smtClean="0">
                <a:ln>
                  <a:noFill/>
                </a:ln>
                <a:solidFill>
                  <a:srgbClr val="898989"/>
                </a:solidFill>
                <a:effectLst/>
                <a:uLnTx/>
                <a:uFillTx/>
                <a:latin typeface="Calibri" charset="0"/>
                <a:ea typeface="ＭＳ Ｐゴシック" charset="0"/>
              </a:rPr>
              <a:t>diffusion autorisée</a:t>
            </a:r>
            <a:endParaRPr kumimoji="0" lang="fr-CA" sz="1200" b="0" i="0" u="none" strike="noStrike" kern="1200" cap="none" spc="0" normalizeH="0" baseline="0" noProof="0" dirty="0">
              <a:ln>
                <a:noFill/>
              </a:ln>
              <a:solidFill>
                <a:srgbClr val="898989"/>
              </a:solidFill>
              <a:effectLst/>
              <a:uLnTx/>
              <a:uFillTx/>
              <a:latin typeface="Calibri" charset="0"/>
              <a:ea typeface="ＭＳ Ｐゴシック" charset="0"/>
            </a:endParaRPr>
          </a:p>
        </p:txBody>
      </p:sp>
    </p:spTree>
    <p:extLst>
      <p:ext uri="{BB962C8B-B14F-4D97-AF65-F5344CB8AC3E}">
        <p14:creationId xmlns:p14="http://schemas.microsoft.com/office/powerpoint/2010/main" val="13661417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6387" name="ZoneTexte 3"/>
          <p:cNvSpPr txBox="1">
            <a:spLocks noChangeArrowheads="1"/>
          </p:cNvSpPr>
          <p:nvPr/>
        </p:nvSpPr>
        <p:spPr bwMode="auto">
          <a:xfrm>
            <a:off x="8550275" y="6477000"/>
            <a:ext cx="450850" cy="246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fr-CA" sz="1000" b="0" i="0" u="none" strike="noStrike" kern="1200" cap="none" spc="0" normalizeH="0" baseline="0" noProof="0" dirty="0">
                <a:ln>
                  <a:noFill/>
                </a:ln>
                <a:solidFill>
                  <a:prstClr val="white"/>
                </a:solidFill>
                <a:effectLst/>
                <a:uLnTx/>
                <a:uFillTx/>
                <a:latin typeface="Trebuchet MS" charset="0"/>
                <a:ea typeface="ＭＳ Ｐゴシック" charset="0"/>
              </a:rPr>
              <a:t>Date</a:t>
            </a:r>
          </a:p>
        </p:txBody>
      </p:sp>
      <p:sp>
        <p:nvSpPr>
          <p:cNvPr id="16389" name="Rectangle 1030"/>
          <p:cNvSpPr>
            <a:spLocks noGrp="1"/>
          </p:cNvSpPr>
          <p:nvPr>
            <p:ph idx="1"/>
          </p:nvPr>
        </p:nvSpPr>
        <p:spPr>
          <a:xfrm>
            <a:off x="845382" y="3068960"/>
            <a:ext cx="8305800" cy="3429000"/>
          </a:xfrm>
        </p:spPr>
        <p:txBody>
          <a:bodyPr>
            <a:normAutofit/>
          </a:bodyPr>
          <a:lstStyle/>
          <a:p>
            <a:r>
              <a:rPr lang="fr-CA" sz="2000" dirty="0"/>
              <a:t>E</a:t>
            </a:r>
            <a:r>
              <a:rPr lang="fr-CA" sz="2000" dirty="0" smtClean="0"/>
              <a:t>nsemble </a:t>
            </a:r>
            <a:r>
              <a:rPr lang="fr-CA" sz="2000" dirty="0"/>
              <a:t>de comportements et d'attitudes partagés au sein d'une société donnée qui minimiseraient, normaliseraient voire encourageraient le viol. </a:t>
            </a:r>
          </a:p>
          <a:p>
            <a:pPr marL="385763" indent="-385763">
              <a:buFont typeface="+mj-lt"/>
              <a:buAutoNum type="arabicPeriod"/>
            </a:pPr>
            <a:endParaRPr lang="fr-CA" sz="2000" dirty="0"/>
          </a:p>
          <a:p>
            <a:pPr marL="0" indent="0">
              <a:buNone/>
            </a:pPr>
            <a:r>
              <a:rPr lang="fr-CA" sz="2000" dirty="0">
                <a:hlinkClick r:id="rId4"/>
              </a:rPr>
              <a:t>https://</a:t>
            </a:r>
            <a:r>
              <a:rPr lang="fr-CA" sz="2000" dirty="0" smtClean="0">
                <a:hlinkClick r:id="rId4"/>
              </a:rPr>
              <a:t>www.youtube.com/watch?v=sILOK_Qcn44</a:t>
            </a:r>
            <a:endParaRPr lang="fr-CA" sz="2000" dirty="0">
              <a:hlinkClick r:id="rId5"/>
            </a:endParaRPr>
          </a:p>
        </p:txBody>
      </p:sp>
      <p:sp>
        <p:nvSpPr>
          <p:cNvPr id="7" name="Rectangle 7"/>
          <p:cNvSpPr txBox="1">
            <a:spLocks/>
          </p:cNvSpPr>
          <p:nvPr/>
        </p:nvSpPr>
        <p:spPr bwMode="auto">
          <a:xfrm>
            <a:off x="827584" y="1844824"/>
            <a:ext cx="6781800" cy="19050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CA" sz="2800" b="1" i="0" u="none" strike="noStrike" kern="1200" cap="none" spc="0" normalizeH="0" baseline="0" noProof="0" dirty="0">
                <a:ln>
                  <a:noFill/>
                </a:ln>
                <a:solidFill>
                  <a:prstClr val="black"/>
                </a:solidFill>
                <a:effectLst/>
                <a:uLnTx/>
                <a:uFillTx/>
                <a:latin typeface="Calibri"/>
                <a:ea typeface="ＭＳ Ｐゴシック" charset="-128"/>
              </a:rPr>
              <a:t>Culture du viol</a:t>
            </a:r>
            <a:endParaRPr kumimoji="0" lang="fr-CA" sz="2400" b="1" i="0" u="none" strike="noStrike" kern="1200" cap="none" spc="0" normalizeH="0" baseline="0" noProof="0" dirty="0">
              <a:ln>
                <a:noFill/>
              </a:ln>
              <a:solidFill>
                <a:srgbClr val="E31818"/>
              </a:solidFill>
              <a:effectLst/>
              <a:uLnTx/>
              <a:uFillTx/>
              <a:latin typeface="Trebuchet MS"/>
              <a:ea typeface="ＭＳ Ｐゴシック" charset="0"/>
              <a:cs typeface="Trebuchet MS"/>
            </a:endParaRPr>
          </a:p>
        </p:txBody>
      </p:sp>
      <p:sp>
        <p:nvSpPr>
          <p:cNvPr id="3" name="Espace réservé du numéro de diapositive 2"/>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3F4B42E-FD5E-E147-9EE1-E0D8C3349C95}" type="slidenum">
              <a:rPr kumimoji="0" lang="fr-CA" sz="1200" b="0" i="0" u="none" strike="noStrike" kern="1200" cap="none" spc="0" normalizeH="0" baseline="0" noProof="0" smtClean="0">
                <a:ln>
                  <a:noFill/>
                </a:ln>
                <a:solidFill>
                  <a:srgbClr val="898989"/>
                </a:solidFill>
                <a:effectLst/>
                <a:uLnTx/>
                <a:uFillTx/>
                <a:latin typeface="Calibri" charset="0"/>
                <a:ea typeface="ＭＳ Ｐゴシック" charset="0"/>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fr-CA" sz="1200" b="0" i="0" u="none" strike="noStrike" kern="1200" cap="none" spc="0" normalizeH="0" baseline="0" noProof="0">
              <a:ln>
                <a:noFill/>
              </a:ln>
              <a:solidFill>
                <a:srgbClr val="898989"/>
              </a:solidFill>
              <a:effectLst/>
              <a:uLnTx/>
              <a:uFillTx/>
              <a:latin typeface="Calibri" charset="0"/>
              <a:ea typeface="ＭＳ Ｐゴシック" charset="0"/>
            </a:endParaRPr>
          </a:p>
        </p:txBody>
      </p:sp>
      <p:sp>
        <p:nvSpPr>
          <p:cNvPr id="8" name="Espace réservé du pied de page 1"/>
          <p:cNvSpPr>
            <a:spLocks noGrp="1"/>
          </p:cNvSpPr>
          <p:nvPr>
            <p:ph type="ftr" sz="quarter" idx="11"/>
          </p:nvPr>
        </p:nvSpPr>
        <p:spPr>
          <a:xfrm>
            <a:off x="3124200" y="6356350"/>
            <a:ext cx="2895600" cy="3651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CA" sz="1200" b="0" i="0" u="none" strike="noStrike" kern="1200" cap="none" spc="0" normalizeH="0" baseline="0" noProof="0" dirty="0">
                <a:ln>
                  <a:noFill/>
                </a:ln>
                <a:solidFill>
                  <a:srgbClr val="898989"/>
                </a:solidFill>
                <a:effectLst/>
                <a:uLnTx/>
                <a:uFillTx/>
                <a:latin typeface="Calibri" charset="0"/>
                <a:ea typeface="ＭＳ Ｐゴシック" charset="0"/>
              </a:rPr>
              <a:t>Consultation interne seulement – Aucune </a:t>
            </a:r>
            <a:r>
              <a:rPr kumimoji="0" lang="fr-CA" sz="1200" b="0" i="0" u="none" strike="noStrike" kern="1200" cap="none" spc="0" normalizeH="0" baseline="0" noProof="0" dirty="0" smtClean="0">
                <a:ln>
                  <a:noFill/>
                </a:ln>
                <a:solidFill>
                  <a:srgbClr val="898989"/>
                </a:solidFill>
                <a:effectLst/>
                <a:uLnTx/>
                <a:uFillTx/>
                <a:latin typeface="Calibri" charset="0"/>
                <a:ea typeface="ＭＳ Ｐゴシック" charset="0"/>
              </a:rPr>
              <a:t>diffusion autorisée</a:t>
            </a:r>
            <a:endParaRPr kumimoji="0" lang="fr-CA" sz="1200" b="0" i="0" u="none" strike="noStrike" kern="1200" cap="none" spc="0" normalizeH="0" baseline="0" noProof="0" dirty="0">
              <a:ln>
                <a:noFill/>
              </a:ln>
              <a:solidFill>
                <a:srgbClr val="898989"/>
              </a:solidFill>
              <a:effectLst/>
              <a:uLnTx/>
              <a:uFillTx/>
              <a:latin typeface="Calibri" charset="0"/>
              <a:ea typeface="ＭＳ Ｐゴシック" charset="0"/>
            </a:endParaRPr>
          </a:p>
        </p:txBody>
      </p:sp>
    </p:spTree>
    <p:extLst>
      <p:ext uri="{BB962C8B-B14F-4D97-AF65-F5344CB8AC3E}">
        <p14:creationId xmlns:p14="http://schemas.microsoft.com/office/powerpoint/2010/main" val="36869295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6387" name="ZoneTexte 3"/>
          <p:cNvSpPr txBox="1">
            <a:spLocks noChangeArrowheads="1"/>
          </p:cNvSpPr>
          <p:nvPr/>
        </p:nvSpPr>
        <p:spPr bwMode="auto">
          <a:xfrm>
            <a:off x="8550275" y="6477000"/>
            <a:ext cx="450850" cy="246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fr-CA" sz="1000" b="0" i="0" u="none" strike="noStrike" kern="1200" cap="none" spc="0" normalizeH="0" baseline="0" noProof="0" dirty="0">
                <a:ln>
                  <a:noFill/>
                </a:ln>
                <a:solidFill>
                  <a:prstClr val="white"/>
                </a:solidFill>
                <a:effectLst/>
                <a:uLnTx/>
                <a:uFillTx/>
                <a:latin typeface="Trebuchet MS" charset="0"/>
                <a:ea typeface="ＭＳ Ｐゴシック" charset="0"/>
              </a:rPr>
              <a:t>Date</a:t>
            </a:r>
          </a:p>
        </p:txBody>
      </p:sp>
      <p:sp>
        <p:nvSpPr>
          <p:cNvPr id="16389" name="Rectangle 1030"/>
          <p:cNvSpPr>
            <a:spLocks noGrp="1"/>
          </p:cNvSpPr>
          <p:nvPr>
            <p:ph idx="1"/>
          </p:nvPr>
        </p:nvSpPr>
        <p:spPr>
          <a:xfrm>
            <a:off x="845382" y="3068960"/>
            <a:ext cx="8305800" cy="3429000"/>
          </a:xfrm>
        </p:spPr>
        <p:txBody>
          <a:bodyPr>
            <a:normAutofit/>
          </a:bodyPr>
          <a:lstStyle/>
          <a:p>
            <a:r>
              <a:rPr lang="fr-CA" sz="2000" dirty="0"/>
              <a:t>En personne – local A1,248</a:t>
            </a:r>
          </a:p>
          <a:p>
            <a:r>
              <a:rPr lang="fr-CA" sz="2000" dirty="0"/>
              <a:t>Par téléphone poste 2113</a:t>
            </a:r>
          </a:p>
          <a:p>
            <a:r>
              <a:rPr lang="fr-CA" sz="2000" dirty="0"/>
              <a:t>bip@collegeahuntsic.qc.ca</a:t>
            </a:r>
          </a:p>
          <a:p>
            <a:r>
              <a:rPr lang="fr-CA" sz="2000" dirty="0">
                <a:hlinkClick r:id="rId4"/>
              </a:rPr>
              <a:t>https://www.collegeahuntsic.qc.ca/le-bureau-dintervention-et-de-prevention</a:t>
            </a:r>
            <a:endParaRPr lang="fr-CA" sz="2000" dirty="0"/>
          </a:p>
          <a:p>
            <a:pPr marL="385763" indent="-385763">
              <a:buFont typeface="+mj-lt"/>
              <a:buAutoNum type="arabicPeriod"/>
            </a:pPr>
            <a:endParaRPr lang="fr-CA" sz="2000" dirty="0"/>
          </a:p>
        </p:txBody>
      </p:sp>
      <p:sp>
        <p:nvSpPr>
          <p:cNvPr id="7" name="Rectangle 7"/>
          <p:cNvSpPr txBox="1">
            <a:spLocks/>
          </p:cNvSpPr>
          <p:nvPr/>
        </p:nvSpPr>
        <p:spPr bwMode="auto">
          <a:xfrm>
            <a:off x="827584" y="1844824"/>
            <a:ext cx="6781800" cy="19050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CA" sz="2800" b="1" i="0" u="none" strike="noStrike" kern="1200" cap="none" spc="0" normalizeH="0" baseline="0" noProof="0" dirty="0">
                <a:ln>
                  <a:noFill/>
                </a:ln>
                <a:solidFill>
                  <a:prstClr val="black"/>
                </a:solidFill>
                <a:effectLst/>
                <a:uLnTx/>
                <a:uFillTx/>
                <a:latin typeface="Trebuchet MS"/>
                <a:ea typeface="ＭＳ Ｐゴシック" charset="0"/>
                <a:cs typeface="Trebuchet MS"/>
              </a:rPr>
              <a:t>Coordonnées du BIP</a:t>
            </a:r>
            <a:endParaRPr kumimoji="0" lang="fr-CA" sz="2400" b="1" i="0" u="none" strike="noStrike" kern="1200" cap="none" spc="0" normalizeH="0" baseline="0" noProof="0" dirty="0">
              <a:ln>
                <a:noFill/>
              </a:ln>
              <a:solidFill>
                <a:srgbClr val="E31818"/>
              </a:solidFill>
              <a:effectLst/>
              <a:uLnTx/>
              <a:uFillTx/>
              <a:latin typeface="Trebuchet MS"/>
              <a:ea typeface="ＭＳ Ｐゴシック" charset="0"/>
              <a:cs typeface="Trebuchet MS"/>
            </a:endParaRPr>
          </a:p>
        </p:txBody>
      </p:sp>
      <p:sp>
        <p:nvSpPr>
          <p:cNvPr id="3" name="Espace réservé du numéro de diapositive 2"/>
          <p:cNvSpPr>
            <a:spLocks noGrp="1"/>
          </p:cNvSpPr>
          <p:nvPr>
            <p:ph type="sldNum" sz="quarter" idx="12"/>
          </p:nvPr>
        </p:nvSpPr>
        <p:spPr/>
        <p:txBody>
          <a:bodyPr/>
          <a:lstStyle/>
          <a:p>
            <a:fld id="{43F4B42E-FD5E-E147-9EE1-E0D8C3349C95}" type="slidenum">
              <a:rPr lang="fr-CA" smtClean="0"/>
              <a:pPr/>
              <a:t>25</a:t>
            </a:fld>
            <a:endParaRPr lang="fr-CA"/>
          </a:p>
        </p:txBody>
      </p:sp>
      <p:sp>
        <p:nvSpPr>
          <p:cNvPr id="8" name="Espace réservé du pied de page 1"/>
          <p:cNvSpPr>
            <a:spLocks noGrp="1"/>
          </p:cNvSpPr>
          <p:nvPr>
            <p:ph type="ftr" sz="quarter" idx="11"/>
          </p:nvPr>
        </p:nvSpPr>
        <p:spPr>
          <a:xfrm>
            <a:off x="3124200" y="6356350"/>
            <a:ext cx="2895600" cy="3651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CA" sz="1200" b="0" i="0" u="none" strike="noStrike" kern="1200" cap="none" spc="0" normalizeH="0" baseline="0" noProof="0" dirty="0">
                <a:ln>
                  <a:noFill/>
                </a:ln>
                <a:solidFill>
                  <a:srgbClr val="898989"/>
                </a:solidFill>
                <a:effectLst/>
                <a:uLnTx/>
                <a:uFillTx/>
                <a:latin typeface="Calibri" charset="0"/>
                <a:ea typeface="ＭＳ Ｐゴシック" charset="0"/>
              </a:rPr>
              <a:t>Consultation interne seulement – Aucune </a:t>
            </a:r>
            <a:r>
              <a:rPr kumimoji="0" lang="fr-CA" sz="1200" b="0" i="0" u="none" strike="noStrike" kern="1200" cap="none" spc="0" normalizeH="0" baseline="0" noProof="0" dirty="0" smtClean="0">
                <a:ln>
                  <a:noFill/>
                </a:ln>
                <a:solidFill>
                  <a:srgbClr val="898989"/>
                </a:solidFill>
                <a:effectLst/>
                <a:uLnTx/>
                <a:uFillTx/>
                <a:latin typeface="Calibri" charset="0"/>
                <a:ea typeface="ＭＳ Ｐゴシック" charset="0"/>
              </a:rPr>
              <a:t>diffusion autorisée</a:t>
            </a:r>
            <a:endParaRPr kumimoji="0" lang="fr-CA" sz="1200" b="0" i="0" u="none" strike="noStrike" kern="1200" cap="none" spc="0" normalizeH="0" baseline="0" noProof="0" dirty="0">
              <a:ln>
                <a:noFill/>
              </a:ln>
              <a:solidFill>
                <a:srgbClr val="898989"/>
              </a:solidFill>
              <a:effectLst/>
              <a:uLnTx/>
              <a:uFillTx/>
              <a:latin typeface="Calibri" charset="0"/>
              <a:ea typeface="ＭＳ Ｐゴシック" charset="0"/>
            </a:endParaRPr>
          </a:p>
        </p:txBody>
      </p:sp>
    </p:spTree>
    <p:extLst>
      <p:ext uri="{BB962C8B-B14F-4D97-AF65-F5344CB8AC3E}">
        <p14:creationId xmlns:p14="http://schemas.microsoft.com/office/powerpoint/2010/main" val="3651933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6387" name="ZoneTexte 3"/>
          <p:cNvSpPr txBox="1">
            <a:spLocks noChangeArrowheads="1"/>
          </p:cNvSpPr>
          <p:nvPr/>
        </p:nvSpPr>
        <p:spPr bwMode="auto">
          <a:xfrm>
            <a:off x="8550275" y="6477000"/>
            <a:ext cx="450850" cy="246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fr-CA" sz="1000" b="0" i="0" u="none" strike="noStrike" kern="1200" cap="none" spc="0" normalizeH="0" baseline="0" noProof="0" dirty="0">
                <a:ln>
                  <a:noFill/>
                </a:ln>
                <a:solidFill>
                  <a:prstClr val="white"/>
                </a:solidFill>
                <a:effectLst/>
                <a:uLnTx/>
                <a:uFillTx/>
                <a:latin typeface="Trebuchet MS" charset="0"/>
                <a:ea typeface="ＭＳ Ｐゴシック" charset="0"/>
              </a:rPr>
              <a:t>Date</a:t>
            </a:r>
          </a:p>
        </p:txBody>
      </p:sp>
      <p:sp>
        <p:nvSpPr>
          <p:cNvPr id="16389" name="Rectangle 1030"/>
          <p:cNvSpPr>
            <a:spLocks noGrp="1"/>
          </p:cNvSpPr>
          <p:nvPr>
            <p:ph idx="1"/>
          </p:nvPr>
        </p:nvSpPr>
        <p:spPr>
          <a:xfrm>
            <a:off x="845382" y="3068960"/>
            <a:ext cx="8305800" cy="3429000"/>
          </a:xfrm>
        </p:spPr>
        <p:txBody>
          <a:bodyPr>
            <a:normAutofit/>
          </a:bodyPr>
          <a:lstStyle/>
          <a:p>
            <a:pPr marL="0" indent="0">
              <a:buNone/>
            </a:pPr>
            <a:r>
              <a:rPr lang="fr-CA" sz="2000" dirty="0" smtClean="0"/>
              <a:t>Vous êtes invité à compléter ce quizz afin de terminer la formation</a:t>
            </a:r>
          </a:p>
          <a:p>
            <a:pPr marL="0" indent="0">
              <a:buNone/>
            </a:pPr>
            <a:endParaRPr lang="fr-CA" sz="2000" dirty="0"/>
          </a:p>
          <a:p>
            <a:pPr marL="0" indent="0">
              <a:buNone/>
            </a:pPr>
            <a:r>
              <a:rPr lang="fr-CA" sz="2000" dirty="0" smtClean="0"/>
              <a:t> </a:t>
            </a:r>
            <a:r>
              <a:rPr lang="fr-CA" sz="2000" dirty="0">
                <a:hlinkClick r:id="rId4"/>
              </a:rPr>
              <a:t>https://</a:t>
            </a:r>
            <a:r>
              <a:rPr lang="fr-CA" sz="2000" dirty="0" smtClean="0">
                <a:hlinkClick r:id="rId4"/>
              </a:rPr>
              <a:t>forms.office.com/Pages/ResponsePage.aspx?id=aV7TVWDEb02lSkN_op9F8eVgsiNUCXpIjCvGck4DCR1UOVVRWVZES0tCQVMyS1lMVlAyWjQzMjdHUS4u</a:t>
            </a:r>
            <a:r>
              <a:rPr lang="fr-CA" sz="2000" dirty="0" smtClean="0"/>
              <a:t> </a:t>
            </a:r>
          </a:p>
        </p:txBody>
      </p:sp>
      <p:sp>
        <p:nvSpPr>
          <p:cNvPr id="3" name="Espace réservé du numéro de diapositive 2"/>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3F4B42E-FD5E-E147-9EE1-E0D8C3349C95}" type="slidenum">
              <a:rPr kumimoji="0" lang="fr-CA" sz="1200" b="0" i="0" u="none" strike="noStrike" kern="1200" cap="none" spc="0" normalizeH="0" baseline="0" noProof="0" smtClean="0">
                <a:ln>
                  <a:noFill/>
                </a:ln>
                <a:solidFill>
                  <a:srgbClr val="898989"/>
                </a:solidFill>
                <a:effectLst/>
                <a:uLnTx/>
                <a:uFillTx/>
                <a:latin typeface="Calibri" charset="0"/>
                <a:ea typeface="ＭＳ Ｐゴシック" charset="0"/>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fr-CA" sz="1200" b="0" i="0" u="none" strike="noStrike" kern="1200" cap="none" spc="0" normalizeH="0" baseline="0" noProof="0">
              <a:ln>
                <a:noFill/>
              </a:ln>
              <a:solidFill>
                <a:srgbClr val="898989"/>
              </a:solidFill>
              <a:effectLst/>
              <a:uLnTx/>
              <a:uFillTx/>
              <a:latin typeface="Calibri" charset="0"/>
              <a:ea typeface="ＭＳ Ｐゴシック" charset="0"/>
            </a:endParaRPr>
          </a:p>
        </p:txBody>
      </p:sp>
      <p:sp>
        <p:nvSpPr>
          <p:cNvPr id="8" name="Espace réservé du pied de page 1"/>
          <p:cNvSpPr>
            <a:spLocks noGrp="1"/>
          </p:cNvSpPr>
          <p:nvPr>
            <p:ph type="ftr" sz="quarter" idx="11"/>
          </p:nvPr>
        </p:nvSpPr>
        <p:spPr>
          <a:xfrm>
            <a:off x="3124200" y="6356350"/>
            <a:ext cx="2895600" cy="3651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CA" sz="1200" b="0" i="0" u="none" strike="noStrike" kern="1200" cap="none" spc="0" normalizeH="0" baseline="0" noProof="0" dirty="0">
                <a:ln>
                  <a:noFill/>
                </a:ln>
                <a:solidFill>
                  <a:srgbClr val="898989"/>
                </a:solidFill>
                <a:effectLst/>
                <a:uLnTx/>
                <a:uFillTx/>
                <a:latin typeface="Calibri" charset="0"/>
                <a:ea typeface="ＭＳ Ｐゴシック" charset="0"/>
              </a:rPr>
              <a:t>Consultation interne seulement – Aucune </a:t>
            </a:r>
            <a:r>
              <a:rPr kumimoji="0" lang="fr-CA" sz="1200" b="0" i="0" u="none" strike="noStrike" kern="1200" cap="none" spc="0" normalizeH="0" baseline="0" noProof="0" dirty="0" smtClean="0">
                <a:ln>
                  <a:noFill/>
                </a:ln>
                <a:solidFill>
                  <a:srgbClr val="898989"/>
                </a:solidFill>
                <a:effectLst/>
                <a:uLnTx/>
                <a:uFillTx/>
                <a:latin typeface="Calibri" charset="0"/>
                <a:ea typeface="ＭＳ Ｐゴシック" charset="0"/>
              </a:rPr>
              <a:t>diffusion autorisée</a:t>
            </a:r>
            <a:endParaRPr kumimoji="0" lang="fr-CA" sz="1200" b="0" i="0" u="none" strike="noStrike" kern="1200" cap="none" spc="0" normalizeH="0" baseline="0" noProof="0" dirty="0">
              <a:ln>
                <a:noFill/>
              </a:ln>
              <a:solidFill>
                <a:srgbClr val="898989"/>
              </a:solidFill>
              <a:effectLst/>
              <a:uLnTx/>
              <a:uFillTx/>
              <a:latin typeface="Calibri" charset="0"/>
              <a:ea typeface="ＭＳ Ｐゴシック" charset="0"/>
            </a:endParaRPr>
          </a:p>
        </p:txBody>
      </p:sp>
      <p:sp>
        <p:nvSpPr>
          <p:cNvPr id="9" name="Rectangle 7"/>
          <p:cNvSpPr txBox="1">
            <a:spLocks/>
          </p:cNvSpPr>
          <p:nvPr/>
        </p:nvSpPr>
        <p:spPr bwMode="auto">
          <a:xfrm>
            <a:off x="827584" y="1844824"/>
            <a:ext cx="6781800" cy="19050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fr-CA" sz="4800" b="1" i="0" u="none" strike="noStrike" kern="1200" cap="none" spc="0" normalizeH="0" baseline="0" noProof="0" dirty="0" smtClean="0">
                <a:ln>
                  <a:noFill/>
                </a:ln>
                <a:solidFill>
                  <a:prstClr val="black"/>
                </a:solidFill>
                <a:effectLst/>
                <a:uLnTx/>
                <a:uFillTx/>
                <a:latin typeface="Trebuchet MS"/>
                <a:ea typeface="ＭＳ Ｐゴシック" charset="0"/>
                <a:cs typeface="Trebuchet MS"/>
              </a:rPr>
              <a:t>QUIZZ</a:t>
            </a:r>
            <a:endParaRPr kumimoji="0" lang="fr-CA" b="1" i="0" u="none" strike="noStrike" kern="1200" cap="none" spc="0" normalizeH="0" baseline="0" noProof="0" dirty="0">
              <a:ln>
                <a:noFill/>
              </a:ln>
              <a:solidFill>
                <a:srgbClr val="E31818"/>
              </a:solidFill>
              <a:effectLst/>
              <a:uLnTx/>
              <a:uFillTx/>
              <a:latin typeface="Trebuchet MS"/>
              <a:ea typeface="ＭＳ Ｐゴシック" charset="0"/>
              <a:cs typeface="Trebuchet MS"/>
            </a:endParaRPr>
          </a:p>
        </p:txBody>
      </p:sp>
    </p:spTree>
    <p:extLst>
      <p:ext uri="{BB962C8B-B14F-4D97-AF65-F5344CB8AC3E}">
        <p14:creationId xmlns:p14="http://schemas.microsoft.com/office/powerpoint/2010/main" val="12712403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6387" name="ZoneTexte 3"/>
          <p:cNvSpPr txBox="1">
            <a:spLocks noChangeArrowheads="1"/>
          </p:cNvSpPr>
          <p:nvPr/>
        </p:nvSpPr>
        <p:spPr bwMode="auto">
          <a:xfrm>
            <a:off x="8550275" y="6477000"/>
            <a:ext cx="450850" cy="246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fr-CA" sz="1000" b="0" i="0" u="none" strike="noStrike" kern="1200" cap="none" spc="0" normalizeH="0" baseline="0" noProof="0" dirty="0">
                <a:ln>
                  <a:noFill/>
                </a:ln>
                <a:solidFill>
                  <a:prstClr val="white"/>
                </a:solidFill>
                <a:effectLst/>
                <a:uLnTx/>
                <a:uFillTx/>
                <a:latin typeface="Trebuchet MS" charset="0"/>
                <a:ea typeface="ＭＳ Ｐゴシック" charset="0"/>
              </a:rPr>
              <a:t>Date</a:t>
            </a:r>
          </a:p>
        </p:txBody>
      </p:sp>
      <p:sp>
        <p:nvSpPr>
          <p:cNvPr id="16389" name="Rectangle 1030"/>
          <p:cNvSpPr>
            <a:spLocks noGrp="1"/>
          </p:cNvSpPr>
          <p:nvPr>
            <p:ph idx="1"/>
          </p:nvPr>
        </p:nvSpPr>
        <p:spPr>
          <a:xfrm>
            <a:off x="838200" y="3048000"/>
            <a:ext cx="8305800" cy="3429000"/>
          </a:xfrm>
        </p:spPr>
        <p:txBody>
          <a:bodyPr>
            <a:normAutofit fontScale="85000" lnSpcReduction="10000"/>
          </a:bodyPr>
          <a:lstStyle/>
          <a:p>
            <a:r>
              <a:rPr lang="fr-CA" sz="2000" dirty="0">
                <a:hlinkClick r:id="rId4"/>
              </a:rPr>
              <a:t>https://www.educaloi.qc.ca/</a:t>
            </a:r>
            <a:r>
              <a:rPr lang="fr-CA" sz="2000" dirty="0"/>
              <a:t> </a:t>
            </a:r>
          </a:p>
          <a:p>
            <a:r>
              <a:rPr lang="fr-CA" sz="2000" dirty="0">
                <a:hlinkClick r:id="rId5"/>
              </a:rPr>
              <a:t>https://harcelement.umontreal.ca/harcelement/quest-ce-que-le-harcelement/</a:t>
            </a:r>
            <a:endParaRPr lang="fr-CA" sz="2000" dirty="0"/>
          </a:p>
          <a:p>
            <a:r>
              <a:rPr lang="fr-CA" sz="2000" dirty="0">
                <a:hlinkClick r:id="rId6"/>
              </a:rPr>
              <a:t>https://harcelement.uqam.ca/</a:t>
            </a:r>
            <a:endParaRPr lang="fr-CA" sz="2000" dirty="0"/>
          </a:p>
          <a:p>
            <a:r>
              <a:rPr lang="fr-CA" sz="2000" dirty="0">
                <a:hlinkClick r:id="rId7"/>
              </a:rPr>
              <a:t>https://www.lesoleil.com/</a:t>
            </a:r>
            <a:endParaRPr lang="fr-CA" sz="2000" dirty="0"/>
          </a:p>
          <a:p>
            <a:r>
              <a:rPr lang="fr-CA" sz="2000" dirty="0">
                <a:hlinkClick r:id="rId8"/>
              </a:rPr>
              <a:t>https://fr.wikipedia.org/wiki/Culture_du_viol</a:t>
            </a:r>
            <a:endParaRPr lang="fr-CA" sz="2000" dirty="0"/>
          </a:p>
          <a:p>
            <a:r>
              <a:rPr lang="fr-CA" sz="2000" dirty="0" smtClean="0">
                <a:ea typeface="ＭＳ Ｐゴシック"/>
              </a:rPr>
              <a:t>Politique </a:t>
            </a:r>
            <a:r>
              <a:rPr lang="fr-CA" sz="2000" dirty="0">
                <a:ea typeface="ＭＳ Ｐゴシック"/>
              </a:rPr>
              <a:t>concernant les activités d’intégration des nouvelles cohortes étudiantes (PO-08)</a:t>
            </a:r>
          </a:p>
          <a:p>
            <a:r>
              <a:rPr lang="fr-CA" sz="2000" dirty="0" smtClean="0"/>
              <a:t>Politique </a:t>
            </a:r>
            <a:r>
              <a:rPr lang="fr-CA" sz="2000" dirty="0"/>
              <a:t>pour contrer la discrimination, le harcèlement psychologique et la violence (PO-34)</a:t>
            </a:r>
          </a:p>
          <a:p>
            <a:r>
              <a:rPr lang="fr-CA" sz="2000" dirty="0"/>
              <a:t>Politique visant à prévenir et à combattre les violences à caractère sexuel au Collège (PO-35</a:t>
            </a:r>
            <a:r>
              <a:rPr lang="fr-CA" sz="2000" dirty="0" smtClean="0"/>
              <a:t>)</a:t>
            </a:r>
          </a:p>
          <a:p>
            <a:r>
              <a:rPr lang="fr-CA" sz="2000" dirty="0"/>
              <a:t>Règlement relatif à la sécurité et la protection des personnes et des biens (R-14</a:t>
            </a:r>
            <a:r>
              <a:rPr lang="fr-CA" sz="2000" dirty="0" smtClean="0"/>
              <a:t>)</a:t>
            </a:r>
          </a:p>
          <a:p>
            <a:endParaRPr lang="fr-CA" sz="2000" dirty="0"/>
          </a:p>
        </p:txBody>
      </p:sp>
      <p:sp>
        <p:nvSpPr>
          <p:cNvPr id="7" name="Rectangle 7"/>
          <p:cNvSpPr txBox="1">
            <a:spLocks/>
          </p:cNvSpPr>
          <p:nvPr/>
        </p:nvSpPr>
        <p:spPr bwMode="auto">
          <a:xfrm>
            <a:off x="827584" y="1844824"/>
            <a:ext cx="6781800" cy="19050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CA" sz="2800" b="1" i="0" u="none" strike="noStrike" kern="1200" cap="none" spc="0" normalizeH="0" baseline="0" noProof="0" dirty="0">
                <a:ln>
                  <a:noFill/>
                </a:ln>
                <a:solidFill>
                  <a:prstClr val="black"/>
                </a:solidFill>
                <a:effectLst/>
                <a:uLnTx/>
                <a:uFillTx/>
                <a:latin typeface="Trebuchet MS"/>
                <a:ea typeface="ＭＳ Ｐゴシック" charset="0"/>
                <a:cs typeface="Trebuchet MS"/>
              </a:rPr>
              <a:t>Références</a:t>
            </a:r>
            <a:endParaRPr kumimoji="0" lang="fr-CA" sz="2400" b="1" i="0" u="none" strike="noStrike" kern="1200" cap="none" spc="0" normalizeH="0" baseline="0" noProof="0" dirty="0">
              <a:ln>
                <a:noFill/>
              </a:ln>
              <a:solidFill>
                <a:srgbClr val="E31818"/>
              </a:solidFill>
              <a:effectLst/>
              <a:uLnTx/>
              <a:uFillTx/>
              <a:latin typeface="Trebuchet MS"/>
              <a:ea typeface="ＭＳ Ｐゴシック" charset="0"/>
              <a:cs typeface="Trebuchet MS"/>
            </a:endParaRPr>
          </a:p>
        </p:txBody>
      </p:sp>
      <p:sp>
        <p:nvSpPr>
          <p:cNvPr id="3" name="Espace réservé du numéro de diapositive 2"/>
          <p:cNvSpPr>
            <a:spLocks noGrp="1"/>
          </p:cNvSpPr>
          <p:nvPr>
            <p:ph type="sldNum" sz="quarter" idx="12"/>
          </p:nvPr>
        </p:nvSpPr>
        <p:spPr/>
        <p:txBody>
          <a:bodyPr/>
          <a:lstStyle/>
          <a:p>
            <a:fld id="{43F4B42E-FD5E-E147-9EE1-E0D8C3349C95}" type="slidenum">
              <a:rPr lang="fr-CA" smtClean="0"/>
              <a:pPr/>
              <a:t>27</a:t>
            </a:fld>
            <a:endParaRPr lang="fr-CA"/>
          </a:p>
        </p:txBody>
      </p:sp>
      <p:sp>
        <p:nvSpPr>
          <p:cNvPr id="8" name="Espace réservé du pied de page 1"/>
          <p:cNvSpPr>
            <a:spLocks noGrp="1"/>
          </p:cNvSpPr>
          <p:nvPr>
            <p:ph type="ftr" sz="quarter" idx="11"/>
          </p:nvPr>
        </p:nvSpPr>
        <p:spPr>
          <a:xfrm>
            <a:off x="3124200" y="6356350"/>
            <a:ext cx="2895600" cy="3651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CA" sz="1200" b="0" i="0" u="none" strike="noStrike" kern="1200" cap="none" spc="0" normalizeH="0" baseline="0" noProof="0" dirty="0">
                <a:ln>
                  <a:noFill/>
                </a:ln>
                <a:solidFill>
                  <a:srgbClr val="898989"/>
                </a:solidFill>
                <a:effectLst/>
                <a:uLnTx/>
                <a:uFillTx/>
                <a:latin typeface="Calibri" charset="0"/>
                <a:ea typeface="ＭＳ Ｐゴシック" charset="0"/>
              </a:rPr>
              <a:t>Consultation interne seulement – Aucune </a:t>
            </a:r>
            <a:r>
              <a:rPr kumimoji="0" lang="fr-CA" sz="1200" b="0" i="0" u="none" strike="noStrike" kern="1200" cap="none" spc="0" normalizeH="0" baseline="0" noProof="0" dirty="0" smtClean="0">
                <a:ln>
                  <a:noFill/>
                </a:ln>
                <a:solidFill>
                  <a:srgbClr val="898989"/>
                </a:solidFill>
                <a:effectLst/>
                <a:uLnTx/>
                <a:uFillTx/>
                <a:latin typeface="Calibri" charset="0"/>
                <a:ea typeface="ＭＳ Ｐゴシック" charset="0"/>
              </a:rPr>
              <a:t>diffusion autorisée</a:t>
            </a:r>
            <a:endParaRPr kumimoji="0" lang="fr-CA" sz="1200" b="0" i="0" u="none" strike="noStrike" kern="1200" cap="none" spc="0" normalizeH="0" baseline="0" noProof="0" dirty="0">
              <a:ln>
                <a:noFill/>
              </a:ln>
              <a:solidFill>
                <a:srgbClr val="898989"/>
              </a:solidFill>
              <a:effectLst/>
              <a:uLnTx/>
              <a:uFillTx/>
              <a:latin typeface="Calibri" charset="0"/>
              <a:ea typeface="ＭＳ Ｐゴシック" charset="0"/>
            </a:endParaRPr>
          </a:p>
        </p:txBody>
      </p:sp>
    </p:spTree>
    <p:extLst>
      <p:ext uri="{BB962C8B-B14F-4D97-AF65-F5344CB8AC3E}">
        <p14:creationId xmlns:p14="http://schemas.microsoft.com/office/powerpoint/2010/main" val="33794646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6387" name="ZoneTexte 3"/>
          <p:cNvSpPr txBox="1">
            <a:spLocks noChangeArrowheads="1"/>
          </p:cNvSpPr>
          <p:nvPr/>
        </p:nvSpPr>
        <p:spPr bwMode="auto">
          <a:xfrm>
            <a:off x="8550275" y="6477000"/>
            <a:ext cx="450850" cy="246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fr-CA" sz="1000" b="0" i="0" u="none" strike="noStrike" kern="1200" cap="none" spc="0" normalizeH="0" baseline="0" noProof="0" dirty="0">
                <a:ln>
                  <a:noFill/>
                </a:ln>
                <a:solidFill>
                  <a:prstClr val="white"/>
                </a:solidFill>
                <a:effectLst/>
                <a:uLnTx/>
                <a:uFillTx/>
                <a:latin typeface="Trebuchet MS" charset="0"/>
                <a:ea typeface="ＭＳ Ｐゴシック" charset="0"/>
              </a:rPr>
              <a:t>Date</a:t>
            </a:r>
          </a:p>
        </p:txBody>
      </p:sp>
      <p:sp>
        <p:nvSpPr>
          <p:cNvPr id="16389" name="Rectangle 1030"/>
          <p:cNvSpPr>
            <a:spLocks noGrp="1"/>
          </p:cNvSpPr>
          <p:nvPr>
            <p:ph idx="1"/>
          </p:nvPr>
        </p:nvSpPr>
        <p:spPr>
          <a:xfrm>
            <a:off x="838200" y="3048000"/>
            <a:ext cx="8305800" cy="3429000"/>
          </a:xfrm>
        </p:spPr>
        <p:txBody>
          <a:bodyPr>
            <a:normAutofit lnSpcReduction="10000"/>
          </a:bodyPr>
          <a:lstStyle/>
          <a:p>
            <a:r>
              <a:rPr lang="fr-CA" sz="2000" dirty="0" smtClean="0"/>
              <a:t>1 – F</a:t>
            </a:r>
          </a:p>
          <a:p>
            <a:r>
              <a:rPr lang="fr-CA" sz="2000" dirty="0" smtClean="0"/>
              <a:t>2 – F</a:t>
            </a:r>
          </a:p>
          <a:p>
            <a:r>
              <a:rPr lang="fr-CA" sz="2000" dirty="0" smtClean="0"/>
              <a:t>3 – F</a:t>
            </a:r>
          </a:p>
          <a:p>
            <a:r>
              <a:rPr lang="fr-CA" sz="2000" dirty="0" smtClean="0"/>
              <a:t>4 – F</a:t>
            </a:r>
          </a:p>
          <a:p>
            <a:r>
              <a:rPr lang="fr-CA" sz="2000" dirty="0" smtClean="0"/>
              <a:t>5 – F</a:t>
            </a:r>
          </a:p>
          <a:p>
            <a:r>
              <a:rPr lang="fr-CA" sz="2000" dirty="0" smtClean="0"/>
              <a:t>6 – Toutes ces réponses</a:t>
            </a:r>
          </a:p>
          <a:p>
            <a:r>
              <a:rPr lang="fr-CA" sz="2000" dirty="0" smtClean="0"/>
              <a:t>7 – V</a:t>
            </a:r>
          </a:p>
          <a:p>
            <a:r>
              <a:rPr lang="fr-CA" sz="2000" dirty="0" smtClean="0"/>
              <a:t>8 – A1.248</a:t>
            </a:r>
          </a:p>
          <a:p>
            <a:r>
              <a:rPr lang="fr-CA" sz="2000" dirty="0" smtClean="0"/>
              <a:t>9 – Aucun</a:t>
            </a:r>
          </a:p>
          <a:p>
            <a:r>
              <a:rPr lang="fr-CA" sz="2000" dirty="0" smtClean="0"/>
              <a:t>10 – </a:t>
            </a:r>
            <a:r>
              <a:rPr lang="fr-CA" sz="2000" smtClean="0"/>
              <a:t>Tous sauf ne pas agir.</a:t>
            </a:r>
            <a:endParaRPr lang="fr-CA" sz="2000" dirty="0"/>
          </a:p>
        </p:txBody>
      </p:sp>
      <p:sp>
        <p:nvSpPr>
          <p:cNvPr id="7" name="Rectangle 7"/>
          <p:cNvSpPr txBox="1">
            <a:spLocks/>
          </p:cNvSpPr>
          <p:nvPr/>
        </p:nvSpPr>
        <p:spPr bwMode="auto">
          <a:xfrm>
            <a:off x="827584" y="1844824"/>
            <a:ext cx="6781800" cy="19050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CA" sz="2800" b="1" i="0" u="none" strike="noStrike" kern="1200" cap="none" spc="0" normalizeH="0" baseline="0" noProof="0" dirty="0" smtClean="0">
                <a:ln>
                  <a:noFill/>
                </a:ln>
                <a:solidFill>
                  <a:prstClr val="black"/>
                </a:solidFill>
                <a:effectLst/>
                <a:uLnTx/>
                <a:uFillTx/>
                <a:latin typeface="Trebuchet MS"/>
                <a:ea typeface="ＭＳ Ｐゴシック" charset="0"/>
                <a:cs typeface="Trebuchet MS"/>
              </a:rPr>
              <a:t>Réponses</a:t>
            </a:r>
            <a:endParaRPr kumimoji="0" lang="fr-CA" sz="2400" b="1" i="0" u="none" strike="noStrike" kern="1200" cap="none" spc="0" normalizeH="0" baseline="0" noProof="0" dirty="0">
              <a:ln>
                <a:noFill/>
              </a:ln>
              <a:solidFill>
                <a:srgbClr val="E31818"/>
              </a:solidFill>
              <a:effectLst/>
              <a:uLnTx/>
              <a:uFillTx/>
              <a:latin typeface="Trebuchet MS"/>
              <a:ea typeface="ＭＳ Ｐゴシック" charset="0"/>
              <a:cs typeface="Trebuchet MS"/>
            </a:endParaRPr>
          </a:p>
        </p:txBody>
      </p:sp>
      <p:sp>
        <p:nvSpPr>
          <p:cNvPr id="3" name="Espace réservé du numéro de diapositive 2"/>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3F4B42E-FD5E-E147-9EE1-E0D8C3349C95}" type="slidenum">
              <a:rPr kumimoji="0" lang="fr-CA" sz="1200" b="0" i="0" u="none" strike="noStrike" kern="1200" cap="none" spc="0" normalizeH="0" baseline="0" noProof="0" smtClean="0">
                <a:ln>
                  <a:noFill/>
                </a:ln>
                <a:solidFill>
                  <a:srgbClr val="898989"/>
                </a:solidFill>
                <a:effectLst/>
                <a:uLnTx/>
                <a:uFillTx/>
                <a:latin typeface="Calibri" charset="0"/>
                <a:ea typeface="ＭＳ Ｐゴシック" charset="0"/>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fr-CA" sz="1200" b="0" i="0" u="none" strike="noStrike" kern="1200" cap="none" spc="0" normalizeH="0" baseline="0" noProof="0">
              <a:ln>
                <a:noFill/>
              </a:ln>
              <a:solidFill>
                <a:srgbClr val="898989"/>
              </a:solidFill>
              <a:effectLst/>
              <a:uLnTx/>
              <a:uFillTx/>
              <a:latin typeface="Calibri" charset="0"/>
              <a:ea typeface="ＭＳ Ｐゴシック" charset="0"/>
            </a:endParaRPr>
          </a:p>
        </p:txBody>
      </p:sp>
      <p:sp>
        <p:nvSpPr>
          <p:cNvPr id="8" name="Espace réservé du pied de page 1"/>
          <p:cNvSpPr>
            <a:spLocks noGrp="1"/>
          </p:cNvSpPr>
          <p:nvPr>
            <p:ph type="ftr" sz="quarter" idx="11"/>
          </p:nvPr>
        </p:nvSpPr>
        <p:spPr>
          <a:xfrm>
            <a:off x="3124200" y="6356350"/>
            <a:ext cx="2895600" cy="3651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CA" sz="1200" b="0" i="0" u="none" strike="noStrike" kern="1200" cap="none" spc="0" normalizeH="0" baseline="0" noProof="0" dirty="0">
                <a:ln>
                  <a:noFill/>
                </a:ln>
                <a:solidFill>
                  <a:srgbClr val="898989"/>
                </a:solidFill>
                <a:effectLst/>
                <a:uLnTx/>
                <a:uFillTx/>
                <a:latin typeface="Calibri" charset="0"/>
                <a:ea typeface="ＭＳ Ｐゴシック" charset="0"/>
              </a:rPr>
              <a:t>Consultation interne seulement – Aucune </a:t>
            </a:r>
            <a:r>
              <a:rPr kumimoji="0" lang="fr-CA" sz="1200" b="0" i="0" u="none" strike="noStrike" kern="1200" cap="none" spc="0" normalizeH="0" baseline="0" noProof="0" dirty="0" smtClean="0">
                <a:ln>
                  <a:noFill/>
                </a:ln>
                <a:solidFill>
                  <a:srgbClr val="898989"/>
                </a:solidFill>
                <a:effectLst/>
                <a:uLnTx/>
                <a:uFillTx/>
                <a:latin typeface="Calibri" charset="0"/>
                <a:ea typeface="ＭＳ Ｐゴシック" charset="0"/>
              </a:rPr>
              <a:t>diffusion autorisée</a:t>
            </a:r>
            <a:endParaRPr kumimoji="0" lang="fr-CA" sz="1200" b="0" i="0" u="none" strike="noStrike" kern="1200" cap="none" spc="0" normalizeH="0" baseline="0" noProof="0" dirty="0">
              <a:ln>
                <a:noFill/>
              </a:ln>
              <a:solidFill>
                <a:srgbClr val="898989"/>
              </a:solidFill>
              <a:effectLst/>
              <a:uLnTx/>
              <a:uFillTx/>
              <a:latin typeface="Calibri" charset="0"/>
              <a:ea typeface="ＭＳ Ｐゴシック" charset="0"/>
            </a:endParaRPr>
          </a:p>
        </p:txBody>
      </p:sp>
    </p:spTree>
    <p:extLst>
      <p:ext uri="{BB962C8B-B14F-4D97-AF65-F5344CB8AC3E}">
        <p14:creationId xmlns:p14="http://schemas.microsoft.com/office/powerpoint/2010/main" val="23858278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6387" name="ZoneTexte 3"/>
          <p:cNvSpPr txBox="1">
            <a:spLocks noChangeArrowheads="1"/>
          </p:cNvSpPr>
          <p:nvPr/>
        </p:nvSpPr>
        <p:spPr bwMode="auto">
          <a:xfrm>
            <a:off x="8550275" y="6477000"/>
            <a:ext cx="450850" cy="246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fr-CA" sz="1000" b="0" i="0" u="none" strike="noStrike" kern="1200" cap="none" spc="0" normalizeH="0" baseline="0" noProof="0" dirty="0">
                <a:ln>
                  <a:noFill/>
                </a:ln>
                <a:solidFill>
                  <a:prstClr val="white"/>
                </a:solidFill>
                <a:effectLst/>
                <a:uLnTx/>
                <a:uFillTx/>
                <a:latin typeface="Trebuchet MS" charset="0"/>
                <a:ea typeface="ＭＳ Ｐゴシック" charset="0"/>
              </a:rPr>
              <a:t>Date</a:t>
            </a:r>
          </a:p>
        </p:txBody>
      </p:sp>
      <p:sp>
        <p:nvSpPr>
          <p:cNvPr id="16389" name="Rectangle 1030"/>
          <p:cNvSpPr>
            <a:spLocks noGrp="1"/>
          </p:cNvSpPr>
          <p:nvPr>
            <p:ph idx="1"/>
          </p:nvPr>
        </p:nvSpPr>
        <p:spPr>
          <a:xfrm>
            <a:off x="845382" y="2924944"/>
            <a:ext cx="7327018" cy="3429000"/>
          </a:xfrm>
        </p:spPr>
        <p:txBody>
          <a:bodyPr>
            <a:noAutofit/>
          </a:bodyPr>
          <a:lstStyle/>
          <a:p>
            <a:pPr algn="just"/>
            <a:r>
              <a:rPr lang="fr-CA" sz="1800" dirty="0" smtClean="0"/>
              <a:t>La discrimination est le traitement différent d’une personne ou d’un groupe de personnes en raison de caractéristiques personnelles, telle que la race ou la couleur, le sexe, l’origine ethnique ou nationale, l’âge, l’état civil, la relation, la condition sociale, la grossesse, la langue, les convictions politiques, l’identité ou l’expression du genre, l’orientation sexuelle ou le handicap ou tout moyen pour pallier ce handicap. La discrimination peut se manifester sous la forme d’une distinction, d’une exclusion ou d’une préférence</a:t>
            </a:r>
          </a:p>
          <a:p>
            <a:r>
              <a:rPr lang="fr-CA" sz="1800" dirty="0">
                <a:hlinkClick r:id="rId4"/>
              </a:rPr>
              <a:t>https://www.chrc-ccdp.gc.ca/fra/contenu/quest-ce-que-la-discrimination</a:t>
            </a:r>
            <a:endParaRPr lang="fr-CA" sz="1800" dirty="0">
              <a:solidFill>
                <a:srgbClr val="FF0000"/>
              </a:solidFill>
            </a:endParaRPr>
          </a:p>
        </p:txBody>
      </p:sp>
      <p:sp>
        <p:nvSpPr>
          <p:cNvPr id="7" name="Rectangle 7"/>
          <p:cNvSpPr txBox="1">
            <a:spLocks/>
          </p:cNvSpPr>
          <p:nvPr/>
        </p:nvSpPr>
        <p:spPr bwMode="auto">
          <a:xfrm>
            <a:off x="827584" y="1844824"/>
            <a:ext cx="6781800" cy="108012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CA" sz="2800" b="1" i="0" u="none" strike="noStrike" kern="1200" cap="none" spc="0" normalizeH="0" baseline="0" noProof="0" dirty="0" smtClean="0">
                <a:ln>
                  <a:noFill/>
                </a:ln>
                <a:effectLst/>
                <a:uLnTx/>
                <a:uFillTx/>
                <a:latin typeface="Trebuchet MS"/>
                <a:ea typeface="ＭＳ Ｐゴシック" charset="0"/>
                <a:cs typeface="Trebuchet MS"/>
              </a:rPr>
              <a:t>La discrimination</a:t>
            </a:r>
            <a:endParaRPr kumimoji="0" lang="fr-CA" sz="2400" b="1" i="0" u="none" strike="noStrike" kern="1200" cap="none" spc="0" normalizeH="0" baseline="0" noProof="0" dirty="0">
              <a:ln>
                <a:noFill/>
              </a:ln>
              <a:effectLst/>
              <a:uLnTx/>
              <a:uFillTx/>
              <a:latin typeface="Trebuchet MS"/>
              <a:ea typeface="ＭＳ Ｐゴシック" charset="0"/>
              <a:cs typeface="Trebuchet MS"/>
            </a:endParaRPr>
          </a:p>
        </p:txBody>
      </p:sp>
      <p:sp>
        <p:nvSpPr>
          <p:cNvPr id="3" name="Espace réservé du numéro de diapositive 2"/>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3F4B42E-FD5E-E147-9EE1-E0D8C3349C95}" type="slidenum">
              <a:rPr kumimoji="0" lang="fr-CA" sz="1200" b="0" i="0" u="none" strike="noStrike" kern="1200" cap="none" spc="0" normalizeH="0" baseline="0" noProof="0" smtClean="0">
                <a:ln>
                  <a:noFill/>
                </a:ln>
                <a:solidFill>
                  <a:srgbClr val="898989"/>
                </a:solidFill>
                <a:effectLst/>
                <a:uLnTx/>
                <a:uFillTx/>
                <a:latin typeface="Calibri" charset="0"/>
                <a:ea typeface="ＭＳ Ｐゴシック"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fr-CA" sz="1200" b="0" i="0" u="none" strike="noStrike" kern="1200" cap="none" spc="0" normalizeH="0" baseline="0" noProof="0">
              <a:ln>
                <a:noFill/>
              </a:ln>
              <a:solidFill>
                <a:srgbClr val="898989"/>
              </a:solidFill>
              <a:effectLst/>
              <a:uLnTx/>
              <a:uFillTx/>
              <a:latin typeface="Calibri" charset="0"/>
              <a:ea typeface="ＭＳ Ｐゴシック" charset="0"/>
            </a:endParaRPr>
          </a:p>
        </p:txBody>
      </p:sp>
      <p:sp>
        <p:nvSpPr>
          <p:cNvPr id="8" name="Espace réservé du pied de page 1"/>
          <p:cNvSpPr>
            <a:spLocks noGrp="1"/>
          </p:cNvSpPr>
          <p:nvPr>
            <p:ph type="ftr" sz="quarter" idx="11"/>
          </p:nvPr>
        </p:nvSpPr>
        <p:spPr>
          <a:xfrm>
            <a:off x="3124200" y="6356350"/>
            <a:ext cx="2895600" cy="3651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CA" sz="1200" b="0" i="0" u="none" strike="noStrike" kern="1200" cap="none" spc="0" normalizeH="0" baseline="0" noProof="0" dirty="0">
                <a:ln>
                  <a:noFill/>
                </a:ln>
                <a:solidFill>
                  <a:srgbClr val="898989"/>
                </a:solidFill>
                <a:effectLst/>
                <a:uLnTx/>
                <a:uFillTx/>
                <a:latin typeface="Calibri" charset="0"/>
                <a:ea typeface="ＭＳ Ｐゴシック" charset="0"/>
              </a:rPr>
              <a:t>Consultation interne seulement – Aucune </a:t>
            </a:r>
            <a:r>
              <a:rPr kumimoji="0" lang="fr-CA" sz="1200" b="0" i="0" u="none" strike="noStrike" kern="1200" cap="none" spc="0" normalizeH="0" baseline="0" noProof="0" dirty="0" smtClean="0">
                <a:ln>
                  <a:noFill/>
                </a:ln>
                <a:solidFill>
                  <a:srgbClr val="898989"/>
                </a:solidFill>
                <a:effectLst/>
                <a:uLnTx/>
                <a:uFillTx/>
                <a:latin typeface="Calibri" charset="0"/>
                <a:ea typeface="ＭＳ Ｐゴシック" charset="0"/>
              </a:rPr>
              <a:t>diffusion autorisée</a:t>
            </a:r>
            <a:endParaRPr kumimoji="0" lang="fr-CA" sz="1200" b="0" i="0" u="none" strike="noStrike" kern="1200" cap="none" spc="0" normalizeH="0" baseline="0" noProof="0" dirty="0">
              <a:ln>
                <a:noFill/>
              </a:ln>
              <a:solidFill>
                <a:srgbClr val="898989"/>
              </a:solidFill>
              <a:effectLst/>
              <a:uLnTx/>
              <a:uFillTx/>
              <a:latin typeface="Calibri" charset="0"/>
              <a:ea typeface="ＭＳ Ｐゴシック" charset="0"/>
            </a:endParaRPr>
          </a:p>
        </p:txBody>
      </p:sp>
    </p:spTree>
    <p:extLst>
      <p:ext uri="{BB962C8B-B14F-4D97-AF65-F5344CB8AC3E}">
        <p14:creationId xmlns:p14="http://schemas.microsoft.com/office/powerpoint/2010/main" val="3089047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6387" name="ZoneTexte 3"/>
          <p:cNvSpPr txBox="1">
            <a:spLocks noChangeArrowheads="1"/>
          </p:cNvSpPr>
          <p:nvPr/>
        </p:nvSpPr>
        <p:spPr bwMode="auto">
          <a:xfrm>
            <a:off x="8550275" y="6477000"/>
            <a:ext cx="450850" cy="246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fr-CA" sz="1000" b="0" i="0" u="none" strike="noStrike" kern="1200" cap="none" spc="0" normalizeH="0" baseline="0" noProof="0" dirty="0">
                <a:ln>
                  <a:noFill/>
                </a:ln>
                <a:solidFill>
                  <a:prstClr val="white"/>
                </a:solidFill>
                <a:effectLst/>
                <a:uLnTx/>
                <a:uFillTx/>
                <a:latin typeface="Trebuchet MS" charset="0"/>
                <a:ea typeface="ＭＳ Ｐゴシック" charset="0"/>
              </a:rPr>
              <a:t>Date</a:t>
            </a:r>
          </a:p>
        </p:txBody>
      </p:sp>
      <p:sp>
        <p:nvSpPr>
          <p:cNvPr id="16389" name="Rectangle 1030"/>
          <p:cNvSpPr>
            <a:spLocks noGrp="1"/>
          </p:cNvSpPr>
          <p:nvPr>
            <p:ph idx="1"/>
          </p:nvPr>
        </p:nvSpPr>
        <p:spPr>
          <a:xfrm>
            <a:off x="845382" y="2924944"/>
            <a:ext cx="7327018" cy="3429000"/>
          </a:xfrm>
        </p:spPr>
        <p:txBody>
          <a:bodyPr>
            <a:normAutofit fontScale="70000" lnSpcReduction="20000"/>
          </a:bodyPr>
          <a:lstStyle/>
          <a:p>
            <a:r>
              <a:rPr lang="fr-CA" dirty="0" smtClean="0"/>
              <a:t>Tenir des propos obscènes sexistes à un joueur dans le but de le rabaisser et l’inciter à quitter l’équipe</a:t>
            </a:r>
          </a:p>
          <a:p>
            <a:r>
              <a:rPr lang="fr-CA" dirty="0" smtClean="0"/>
              <a:t>Un entraineur qui tient des propos à l’effet que les noirs courent plus vite que tous les autres joueurs</a:t>
            </a:r>
          </a:p>
          <a:p>
            <a:r>
              <a:rPr lang="fr-CA" dirty="0" smtClean="0"/>
              <a:t>Un joueur qui refuse de se faire traiter un physiothérapeute, car des rumeurs courent sur l’orientation sexuelle de celui-ci</a:t>
            </a:r>
          </a:p>
          <a:p>
            <a:r>
              <a:rPr lang="fr-CA" dirty="0" smtClean="0"/>
              <a:t>Un entraîneur qui subit des moqueries répétées et inappropriées de la part des membres l’équipe de soutien car il est natif d’une région éloignée des grands centres urbains</a:t>
            </a:r>
            <a:endParaRPr lang="fr-CA" dirty="0"/>
          </a:p>
          <a:p>
            <a:endParaRPr lang="fr-CA" sz="1800" dirty="0">
              <a:solidFill>
                <a:srgbClr val="FF0000"/>
              </a:solidFill>
            </a:endParaRPr>
          </a:p>
        </p:txBody>
      </p:sp>
      <p:sp>
        <p:nvSpPr>
          <p:cNvPr id="7" name="Rectangle 7"/>
          <p:cNvSpPr txBox="1">
            <a:spLocks/>
          </p:cNvSpPr>
          <p:nvPr/>
        </p:nvSpPr>
        <p:spPr bwMode="auto">
          <a:xfrm>
            <a:off x="827584" y="1844824"/>
            <a:ext cx="6781800" cy="108012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lvl="0" algn="l">
              <a:defRPr/>
            </a:pPr>
            <a:r>
              <a:rPr kumimoji="0" lang="fr-CA" sz="2800" b="1" i="0" u="none" strike="noStrike" kern="1200" cap="none" spc="0" normalizeH="0" baseline="0" noProof="0" dirty="0" smtClean="0">
                <a:ln>
                  <a:noFill/>
                </a:ln>
                <a:solidFill>
                  <a:prstClr val="black"/>
                </a:solidFill>
                <a:effectLst/>
                <a:uLnTx/>
                <a:uFillTx/>
                <a:latin typeface="Trebuchet MS"/>
                <a:ea typeface="ＭＳ Ｐゴシック" charset="0"/>
                <a:cs typeface="Trebuchet MS"/>
              </a:rPr>
              <a:t>Exemples de discrimination</a:t>
            </a:r>
            <a:endParaRPr kumimoji="0" lang="fr-CA" sz="2400" b="1" i="0" u="none" strike="noStrike" kern="1200" cap="none" spc="0" normalizeH="0" baseline="0" noProof="0" dirty="0">
              <a:ln>
                <a:noFill/>
              </a:ln>
              <a:solidFill>
                <a:prstClr val="black"/>
              </a:solidFill>
              <a:effectLst/>
              <a:uLnTx/>
              <a:uFillTx/>
              <a:latin typeface="Trebuchet MS"/>
              <a:ea typeface="ＭＳ Ｐゴシック" charset="0"/>
              <a:cs typeface="Trebuchet MS"/>
            </a:endParaRPr>
          </a:p>
        </p:txBody>
      </p:sp>
      <p:sp>
        <p:nvSpPr>
          <p:cNvPr id="3" name="Espace réservé du numéro de diapositive 2"/>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3F4B42E-FD5E-E147-9EE1-E0D8C3349C95}" type="slidenum">
              <a:rPr kumimoji="0" lang="fr-CA" sz="1200" b="0" i="0" u="none" strike="noStrike" kern="1200" cap="none" spc="0" normalizeH="0" baseline="0" noProof="0" smtClean="0">
                <a:ln>
                  <a:noFill/>
                </a:ln>
                <a:solidFill>
                  <a:srgbClr val="898989"/>
                </a:solidFill>
                <a:effectLst/>
                <a:uLnTx/>
                <a:uFillTx/>
                <a:latin typeface="Calibri" charset="0"/>
                <a:ea typeface="ＭＳ Ｐゴシック"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fr-CA" sz="1200" b="0" i="0" u="none" strike="noStrike" kern="1200" cap="none" spc="0" normalizeH="0" baseline="0" noProof="0">
              <a:ln>
                <a:noFill/>
              </a:ln>
              <a:solidFill>
                <a:srgbClr val="898989"/>
              </a:solidFill>
              <a:effectLst/>
              <a:uLnTx/>
              <a:uFillTx/>
              <a:latin typeface="Calibri" charset="0"/>
              <a:ea typeface="ＭＳ Ｐゴシック" charset="0"/>
            </a:endParaRPr>
          </a:p>
        </p:txBody>
      </p:sp>
      <p:sp>
        <p:nvSpPr>
          <p:cNvPr id="8" name="Espace réservé du pied de page 1"/>
          <p:cNvSpPr>
            <a:spLocks noGrp="1"/>
          </p:cNvSpPr>
          <p:nvPr>
            <p:ph type="ftr" sz="quarter" idx="11"/>
          </p:nvPr>
        </p:nvSpPr>
        <p:spPr>
          <a:xfrm>
            <a:off x="3124200" y="6356350"/>
            <a:ext cx="2895600" cy="3651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CA" sz="1200" b="0" i="0" u="none" strike="noStrike" kern="1200" cap="none" spc="0" normalizeH="0" baseline="0" noProof="0" dirty="0">
                <a:ln>
                  <a:noFill/>
                </a:ln>
                <a:solidFill>
                  <a:srgbClr val="898989"/>
                </a:solidFill>
                <a:effectLst/>
                <a:uLnTx/>
                <a:uFillTx/>
                <a:latin typeface="Calibri" charset="0"/>
                <a:ea typeface="ＭＳ Ｐゴシック" charset="0"/>
              </a:rPr>
              <a:t>Consultation interne seulement – Aucune </a:t>
            </a:r>
            <a:r>
              <a:rPr kumimoji="0" lang="fr-CA" sz="1200" b="0" i="0" u="none" strike="noStrike" kern="1200" cap="none" spc="0" normalizeH="0" baseline="0" noProof="0" dirty="0" smtClean="0">
                <a:ln>
                  <a:noFill/>
                </a:ln>
                <a:solidFill>
                  <a:srgbClr val="898989"/>
                </a:solidFill>
                <a:effectLst/>
                <a:uLnTx/>
                <a:uFillTx/>
                <a:latin typeface="Calibri" charset="0"/>
                <a:ea typeface="ＭＳ Ｐゴシック" charset="0"/>
              </a:rPr>
              <a:t>diffusion autorisée</a:t>
            </a:r>
            <a:endParaRPr kumimoji="0" lang="fr-CA" sz="1200" b="0" i="0" u="none" strike="noStrike" kern="1200" cap="none" spc="0" normalizeH="0" baseline="0" noProof="0" dirty="0">
              <a:ln>
                <a:noFill/>
              </a:ln>
              <a:solidFill>
                <a:srgbClr val="898989"/>
              </a:solidFill>
              <a:effectLst/>
              <a:uLnTx/>
              <a:uFillTx/>
              <a:latin typeface="Calibri" charset="0"/>
              <a:ea typeface="ＭＳ Ｐゴシック" charset="0"/>
            </a:endParaRPr>
          </a:p>
        </p:txBody>
      </p:sp>
    </p:spTree>
    <p:extLst>
      <p:ext uri="{BB962C8B-B14F-4D97-AF65-F5344CB8AC3E}">
        <p14:creationId xmlns:p14="http://schemas.microsoft.com/office/powerpoint/2010/main" val="3307470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6387" name="ZoneTexte 3"/>
          <p:cNvSpPr txBox="1">
            <a:spLocks noChangeArrowheads="1"/>
          </p:cNvSpPr>
          <p:nvPr/>
        </p:nvSpPr>
        <p:spPr bwMode="auto">
          <a:xfrm>
            <a:off x="8550275" y="6477000"/>
            <a:ext cx="450850" cy="246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fr-CA" sz="1000" dirty="0">
                <a:solidFill>
                  <a:schemeClr val="bg1"/>
                </a:solidFill>
                <a:latin typeface="Trebuchet MS" charset="0"/>
              </a:rPr>
              <a:t>Date</a:t>
            </a:r>
          </a:p>
        </p:txBody>
      </p:sp>
      <p:sp>
        <p:nvSpPr>
          <p:cNvPr id="16389" name="Rectangle 1030"/>
          <p:cNvSpPr>
            <a:spLocks noGrp="1"/>
          </p:cNvSpPr>
          <p:nvPr>
            <p:ph idx="1"/>
          </p:nvPr>
        </p:nvSpPr>
        <p:spPr>
          <a:xfrm>
            <a:off x="845382" y="2924944"/>
            <a:ext cx="7327018" cy="3429000"/>
          </a:xfrm>
        </p:spPr>
        <p:txBody>
          <a:bodyPr>
            <a:noAutofit/>
          </a:bodyPr>
          <a:lstStyle/>
          <a:p>
            <a:r>
              <a:rPr lang="fr-CA" sz="1800" dirty="0"/>
              <a:t>On entend par harcèlement, une conduite :</a:t>
            </a:r>
          </a:p>
          <a:p>
            <a:pPr lvl="1"/>
            <a:r>
              <a:rPr lang="fr-CA" sz="1400" dirty="0"/>
              <a:t>Vexatoire 	</a:t>
            </a:r>
          </a:p>
          <a:p>
            <a:pPr lvl="2"/>
            <a:r>
              <a:rPr lang="fr-CA" sz="1200" dirty="0"/>
              <a:t>Comportements, des paroles, des actes ou des gestes répétés, qui sont hostiles ou non désirés</a:t>
            </a:r>
          </a:p>
          <a:p>
            <a:pPr lvl="2"/>
            <a:r>
              <a:rPr lang="fr-CA" sz="1200" dirty="0"/>
              <a:t>Conduite fondée ou non sur un des motifs discriminatoires interdits par la </a:t>
            </a:r>
            <a:r>
              <a:rPr lang="fr-CA" sz="1200" i="1" dirty="0"/>
              <a:t>Charte des droits et libertés de la personne du Québec</a:t>
            </a:r>
            <a:r>
              <a:rPr lang="fr-CA" sz="1200" dirty="0"/>
              <a:t> (race, couleur, sexe, grossesse, orientation sexuelle, état civil, âge sauf dans la mesure prévue par la loi, religion, convictions politiques, langue, origine ethnique ou nationale, condition sociale, handicap ou utilisation d'un moyen pour pallier ce handicap)</a:t>
            </a:r>
          </a:p>
          <a:p>
            <a:pPr lvl="1"/>
            <a:r>
              <a:rPr lang="fr-CA" sz="1400" dirty="0"/>
              <a:t>Porte atteinte à la dignité, à l’intégrité physique ou psychologique de la personne ou de nature à compromettre un droit ou qui est de nature à compromettre le rendement ou le climat au travail ou aux études</a:t>
            </a:r>
          </a:p>
          <a:p>
            <a:r>
              <a:rPr lang="fr-CA" sz="1800" dirty="0"/>
              <a:t>Une seule conduite grave peut être du harcèlement si elle porte une atteinte et produit un effet nocif continu</a:t>
            </a:r>
          </a:p>
        </p:txBody>
      </p:sp>
      <p:sp>
        <p:nvSpPr>
          <p:cNvPr id="7" name="Rectangle 7"/>
          <p:cNvSpPr txBox="1">
            <a:spLocks/>
          </p:cNvSpPr>
          <p:nvPr/>
        </p:nvSpPr>
        <p:spPr bwMode="auto">
          <a:xfrm>
            <a:off x="827584" y="1844824"/>
            <a:ext cx="6781800" cy="108012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fr-CA" sz="2800" b="1" dirty="0">
                <a:latin typeface="Trebuchet MS"/>
                <a:ea typeface="ＭＳ Ｐゴシック" charset="0"/>
                <a:cs typeface="Trebuchet MS"/>
              </a:rPr>
              <a:t>Le harcèlement</a:t>
            </a:r>
            <a:endParaRPr lang="fr-CA" sz="2400" b="1" dirty="0">
              <a:solidFill>
                <a:srgbClr val="E31818"/>
              </a:solidFill>
              <a:latin typeface="Trebuchet MS"/>
              <a:ea typeface="ＭＳ Ｐゴシック" charset="0"/>
              <a:cs typeface="Trebuchet MS"/>
            </a:endParaRPr>
          </a:p>
        </p:txBody>
      </p:sp>
      <p:sp>
        <p:nvSpPr>
          <p:cNvPr id="3" name="Espace réservé du numéro de diapositive 2"/>
          <p:cNvSpPr>
            <a:spLocks noGrp="1"/>
          </p:cNvSpPr>
          <p:nvPr>
            <p:ph type="sldNum" sz="quarter" idx="12"/>
          </p:nvPr>
        </p:nvSpPr>
        <p:spPr/>
        <p:txBody>
          <a:bodyPr/>
          <a:lstStyle/>
          <a:p>
            <a:fld id="{43F4B42E-FD5E-E147-9EE1-E0D8C3349C95}" type="slidenum">
              <a:rPr lang="fr-CA" smtClean="0"/>
              <a:pPr/>
              <a:t>5</a:t>
            </a:fld>
            <a:endParaRPr lang="fr-CA"/>
          </a:p>
        </p:txBody>
      </p:sp>
      <p:sp>
        <p:nvSpPr>
          <p:cNvPr id="8" name="Espace réservé du pied de page 1"/>
          <p:cNvSpPr>
            <a:spLocks noGrp="1"/>
          </p:cNvSpPr>
          <p:nvPr>
            <p:ph type="ftr" sz="quarter" idx="11"/>
          </p:nvPr>
        </p:nvSpPr>
        <p:spPr>
          <a:xfrm>
            <a:off x="3124200" y="6356350"/>
            <a:ext cx="2895600" cy="3651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CA" sz="1200" b="0" i="0" u="none" strike="noStrike" kern="1200" cap="none" spc="0" normalizeH="0" baseline="0" noProof="0" dirty="0">
                <a:ln>
                  <a:noFill/>
                </a:ln>
                <a:solidFill>
                  <a:srgbClr val="898989"/>
                </a:solidFill>
                <a:effectLst/>
                <a:uLnTx/>
                <a:uFillTx/>
                <a:latin typeface="Calibri" charset="0"/>
                <a:ea typeface="ＭＳ Ｐゴシック" charset="0"/>
              </a:rPr>
              <a:t>Consultation interne seulement – Aucune </a:t>
            </a:r>
            <a:r>
              <a:rPr kumimoji="0" lang="fr-CA" sz="1200" b="0" i="0" u="none" strike="noStrike" kern="1200" cap="none" spc="0" normalizeH="0" baseline="0" noProof="0" dirty="0" smtClean="0">
                <a:ln>
                  <a:noFill/>
                </a:ln>
                <a:solidFill>
                  <a:srgbClr val="898989"/>
                </a:solidFill>
                <a:effectLst/>
                <a:uLnTx/>
                <a:uFillTx/>
                <a:latin typeface="Calibri" charset="0"/>
                <a:ea typeface="ＭＳ Ｐゴシック" charset="0"/>
              </a:rPr>
              <a:t>diffusion autorisée</a:t>
            </a:r>
            <a:endParaRPr kumimoji="0" lang="fr-CA" sz="1200" b="0" i="0" u="none" strike="noStrike" kern="1200" cap="none" spc="0" normalizeH="0" baseline="0" noProof="0" dirty="0">
              <a:ln>
                <a:noFill/>
              </a:ln>
              <a:solidFill>
                <a:srgbClr val="898989"/>
              </a:solidFill>
              <a:effectLst/>
              <a:uLnTx/>
              <a:uFillTx/>
              <a:latin typeface="Calibri" charset="0"/>
              <a:ea typeface="ＭＳ Ｐゴシック" charset="0"/>
            </a:endParaRPr>
          </a:p>
        </p:txBody>
      </p:sp>
    </p:spTree>
    <p:extLst>
      <p:ext uri="{BB962C8B-B14F-4D97-AF65-F5344CB8AC3E}">
        <p14:creationId xmlns:p14="http://schemas.microsoft.com/office/powerpoint/2010/main" val="3467309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6387" name="ZoneTexte 3"/>
          <p:cNvSpPr txBox="1">
            <a:spLocks noChangeArrowheads="1"/>
          </p:cNvSpPr>
          <p:nvPr/>
        </p:nvSpPr>
        <p:spPr bwMode="auto">
          <a:xfrm>
            <a:off x="8550275" y="6477000"/>
            <a:ext cx="450850" cy="246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fr-CA" sz="1000" dirty="0">
                <a:solidFill>
                  <a:schemeClr val="bg1"/>
                </a:solidFill>
                <a:latin typeface="Trebuchet MS" charset="0"/>
              </a:rPr>
              <a:t>Date</a:t>
            </a:r>
          </a:p>
        </p:txBody>
      </p:sp>
      <p:sp>
        <p:nvSpPr>
          <p:cNvPr id="16389" name="Rectangle 1030"/>
          <p:cNvSpPr>
            <a:spLocks noGrp="1"/>
          </p:cNvSpPr>
          <p:nvPr>
            <p:ph idx="1"/>
          </p:nvPr>
        </p:nvSpPr>
        <p:spPr>
          <a:xfrm>
            <a:off x="845382" y="2924944"/>
            <a:ext cx="7327018" cy="3429000"/>
          </a:xfrm>
        </p:spPr>
        <p:txBody>
          <a:bodyPr>
            <a:normAutofit fontScale="85000" lnSpcReduction="20000"/>
          </a:bodyPr>
          <a:lstStyle/>
          <a:p>
            <a:r>
              <a:rPr lang="fr-CA" b="1" dirty="0"/>
              <a:t>Ce qui ne constitue pas du harcèlement</a:t>
            </a:r>
            <a:endParaRPr lang="fr-CA" dirty="0"/>
          </a:p>
          <a:p>
            <a:pPr lvl="1"/>
            <a:r>
              <a:rPr lang="fr-CA" dirty="0"/>
              <a:t>L'exercice normal du droit de gestion</a:t>
            </a:r>
          </a:p>
          <a:p>
            <a:pPr lvl="1"/>
            <a:r>
              <a:rPr lang="fr-CA" dirty="0"/>
              <a:t>Les maladresses de supervision</a:t>
            </a:r>
          </a:p>
          <a:p>
            <a:pPr lvl="1"/>
            <a:r>
              <a:rPr lang="fr-CA" dirty="0"/>
              <a:t>Le stress relié au travail</a:t>
            </a:r>
          </a:p>
          <a:p>
            <a:pPr lvl="1"/>
            <a:r>
              <a:rPr lang="fr-CA" dirty="0"/>
              <a:t>Les conditions de travail ou d'études</a:t>
            </a:r>
          </a:p>
          <a:p>
            <a:pPr lvl="1"/>
            <a:r>
              <a:rPr lang="fr-CA" dirty="0"/>
              <a:t>Les contraintes professionnelles ou académiques difficiles</a:t>
            </a:r>
          </a:p>
          <a:p>
            <a:r>
              <a:rPr lang="fr-CA" dirty="0"/>
              <a:t>Conflits &amp; incivilités ne sont pas du harcèlement, mais…</a:t>
            </a:r>
          </a:p>
        </p:txBody>
      </p:sp>
      <p:sp>
        <p:nvSpPr>
          <p:cNvPr id="7" name="Rectangle 7"/>
          <p:cNvSpPr txBox="1">
            <a:spLocks/>
          </p:cNvSpPr>
          <p:nvPr/>
        </p:nvSpPr>
        <p:spPr bwMode="auto">
          <a:xfrm>
            <a:off x="827584" y="1844824"/>
            <a:ext cx="6781800" cy="108012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fr-CA" sz="2800" b="1" dirty="0">
                <a:latin typeface="Trebuchet MS"/>
                <a:ea typeface="ＭＳ Ｐゴシック" charset="0"/>
                <a:cs typeface="Trebuchet MS"/>
              </a:rPr>
              <a:t>Le harcèlement</a:t>
            </a:r>
            <a:endParaRPr lang="fr-CA" sz="2400" b="1" dirty="0">
              <a:solidFill>
                <a:srgbClr val="E31818"/>
              </a:solidFill>
              <a:latin typeface="Trebuchet MS"/>
              <a:ea typeface="ＭＳ Ｐゴシック" charset="0"/>
              <a:cs typeface="Trebuchet MS"/>
            </a:endParaRPr>
          </a:p>
        </p:txBody>
      </p:sp>
      <p:sp>
        <p:nvSpPr>
          <p:cNvPr id="3" name="Espace réservé du numéro de diapositive 2"/>
          <p:cNvSpPr>
            <a:spLocks noGrp="1"/>
          </p:cNvSpPr>
          <p:nvPr>
            <p:ph type="sldNum" sz="quarter" idx="12"/>
          </p:nvPr>
        </p:nvSpPr>
        <p:spPr/>
        <p:txBody>
          <a:bodyPr/>
          <a:lstStyle/>
          <a:p>
            <a:fld id="{43F4B42E-FD5E-E147-9EE1-E0D8C3349C95}" type="slidenum">
              <a:rPr lang="fr-CA" smtClean="0"/>
              <a:pPr/>
              <a:t>6</a:t>
            </a:fld>
            <a:endParaRPr lang="fr-CA"/>
          </a:p>
        </p:txBody>
      </p:sp>
      <p:sp>
        <p:nvSpPr>
          <p:cNvPr id="8" name="Espace réservé du pied de page 1"/>
          <p:cNvSpPr>
            <a:spLocks noGrp="1"/>
          </p:cNvSpPr>
          <p:nvPr>
            <p:ph type="ftr" sz="quarter" idx="11"/>
          </p:nvPr>
        </p:nvSpPr>
        <p:spPr>
          <a:xfrm>
            <a:off x="3124200" y="6356350"/>
            <a:ext cx="2895600" cy="3651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CA" sz="1200" b="0" i="0" u="none" strike="noStrike" kern="1200" cap="none" spc="0" normalizeH="0" baseline="0" noProof="0" dirty="0">
                <a:ln>
                  <a:noFill/>
                </a:ln>
                <a:solidFill>
                  <a:srgbClr val="898989"/>
                </a:solidFill>
                <a:effectLst/>
                <a:uLnTx/>
                <a:uFillTx/>
                <a:latin typeface="Calibri" charset="0"/>
                <a:ea typeface="ＭＳ Ｐゴシック" charset="0"/>
              </a:rPr>
              <a:t>Consultation interne seulement – Aucune </a:t>
            </a:r>
            <a:r>
              <a:rPr kumimoji="0" lang="fr-CA" sz="1200" b="0" i="0" u="none" strike="noStrike" kern="1200" cap="none" spc="0" normalizeH="0" baseline="0" noProof="0" dirty="0" smtClean="0">
                <a:ln>
                  <a:noFill/>
                </a:ln>
                <a:solidFill>
                  <a:srgbClr val="898989"/>
                </a:solidFill>
                <a:effectLst/>
                <a:uLnTx/>
                <a:uFillTx/>
                <a:latin typeface="Calibri" charset="0"/>
                <a:ea typeface="ＭＳ Ｐゴシック" charset="0"/>
              </a:rPr>
              <a:t>diffusion autorisée</a:t>
            </a:r>
            <a:endParaRPr kumimoji="0" lang="fr-CA" sz="1200" b="0" i="0" u="none" strike="noStrike" kern="1200" cap="none" spc="0" normalizeH="0" baseline="0" noProof="0" dirty="0">
              <a:ln>
                <a:noFill/>
              </a:ln>
              <a:solidFill>
                <a:srgbClr val="898989"/>
              </a:solidFill>
              <a:effectLst/>
              <a:uLnTx/>
              <a:uFillTx/>
              <a:latin typeface="Calibri" charset="0"/>
              <a:ea typeface="ＭＳ Ｐゴシック" charset="0"/>
            </a:endParaRPr>
          </a:p>
        </p:txBody>
      </p:sp>
    </p:spTree>
    <p:extLst>
      <p:ext uri="{BB962C8B-B14F-4D97-AF65-F5344CB8AC3E}">
        <p14:creationId xmlns:p14="http://schemas.microsoft.com/office/powerpoint/2010/main" val="3330869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6387" name="ZoneTexte 3"/>
          <p:cNvSpPr txBox="1">
            <a:spLocks noChangeArrowheads="1"/>
          </p:cNvSpPr>
          <p:nvPr/>
        </p:nvSpPr>
        <p:spPr bwMode="auto">
          <a:xfrm>
            <a:off x="8550275" y="6477000"/>
            <a:ext cx="450850" cy="246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fr-CA" sz="1000" b="0" i="0" u="none" strike="noStrike" kern="1200" cap="none" spc="0" normalizeH="0" baseline="0" noProof="0" dirty="0">
                <a:ln>
                  <a:noFill/>
                </a:ln>
                <a:solidFill>
                  <a:prstClr val="white"/>
                </a:solidFill>
                <a:effectLst/>
                <a:uLnTx/>
                <a:uFillTx/>
                <a:latin typeface="Trebuchet MS" charset="0"/>
                <a:ea typeface="ＭＳ Ｐゴシック" charset="0"/>
              </a:rPr>
              <a:t>Date</a:t>
            </a:r>
          </a:p>
        </p:txBody>
      </p:sp>
      <p:sp>
        <p:nvSpPr>
          <p:cNvPr id="16389" name="Rectangle 1030"/>
          <p:cNvSpPr>
            <a:spLocks noGrp="1"/>
          </p:cNvSpPr>
          <p:nvPr>
            <p:ph idx="1"/>
          </p:nvPr>
        </p:nvSpPr>
        <p:spPr>
          <a:xfrm>
            <a:off x="845382" y="2924944"/>
            <a:ext cx="7327018" cy="3429000"/>
          </a:xfrm>
        </p:spPr>
        <p:txBody>
          <a:bodyPr>
            <a:normAutofit fontScale="40000" lnSpcReduction="20000"/>
          </a:bodyPr>
          <a:lstStyle/>
          <a:p>
            <a:r>
              <a:rPr lang="fr-CA" b="1" dirty="0">
                <a:latin typeface="Calibri" pitchFamily="34" charset="0"/>
              </a:rPr>
              <a:t>Conflit</a:t>
            </a:r>
            <a:r>
              <a:rPr lang="fr-CA" dirty="0">
                <a:latin typeface="Calibri" pitchFamily="34" charset="0"/>
              </a:rPr>
              <a:t>: Affrontement d’idées, de besoins, d’intérêts et de sentiments qui émergent de la personnalité de chacun, de ses buts, perceptions ou valeurs</a:t>
            </a:r>
          </a:p>
          <a:p>
            <a:r>
              <a:rPr lang="fr-CA" dirty="0">
                <a:latin typeface="Calibri" pitchFamily="34" charset="0"/>
              </a:rPr>
              <a:t>Un conflit, même intense, se différencie du harcèlement</a:t>
            </a:r>
          </a:p>
          <a:p>
            <a:r>
              <a:rPr lang="fr-CA" dirty="0">
                <a:latin typeface="Calibri" pitchFamily="34" charset="0"/>
              </a:rPr>
              <a:t>Le conflit devient un incubateur à harcèlement lorsque:</a:t>
            </a:r>
          </a:p>
          <a:p>
            <a:pPr lvl="1"/>
            <a:r>
              <a:rPr lang="fr-CA" dirty="0">
                <a:latin typeface="Calibri" pitchFamily="34" charset="0"/>
              </a:rPr>
              <a:t>Les relations et les communications impliquent des conduites vexatoires</a:t>
            </a:r>
          </a:p>
          <a:p>
            <a:pPr lvl="1"/>
            <a:r>
              <a:rPr lang="fr-CA" dirty="0">
                <a:latin typeface="Calibri" pitchFamily="34" charset="0"/>
              </a:rPr>
              <a:t>L’autre est devenu à nos yeux la source du conflit les relations se dégradent et impliquent des paroles, des attitudes ou des comportements empreints d’incivilité, de violence</a:t>
            </a:r>
            <a:endParaRPr lang="fr-CA" dirty="0"/>
          </a:p>
          <a:p>
            <a:r>
              <a:rPr lang="fr-CA" b="1" dirty="0"/>
              <a:t>Incivilité </a:t>
            </a:r>
            <a:r>
              <a:rPr lang="fr-CA" dirty="0"/>
              <a:t>: M</a:t>
            </a:r>
            <a:r>
              <a:rPr lang="fr-CA" dirty="0">
                <a:latin typeface="Calibri" pitchFamily="34" charset="0"/>
              </a:rPr>
              <a:t>anquement aux règles élémentaires de vie en société (respect, collaboration, politesse, courtoisie, savoir-vivre) qui crée un inconfort important / </a:t>
            </a:r>
            <a:r>
              <a:rPr lang="fr-CA" dirty="0" err="1">
                <a:latin typeface="Calibri" pitchFamily="34" charset="0"/>
              </a:rPr>
              <a:t>microcomportements</a:t>
            </a:r>
            <a:r>
              <a:rPr lang="fr-CA" dirty="0">
                <a:latin typeface="Calibri" pitchFamily="34" charset="0"/>
              </a:rPr>
              <a:t> ou </a:t>
            </a:r>
            <a:r>
              <a:rPr lang="fr-CA" dirty="0" err="1">
                <a:latin typeface="Calibri" pitchFamily="34" charset="0"/>
              </a:rPr>
              <a:t>microagressions</a:t>
            </a:r>
            <a:r>
              <a:rPr lang="fr-CA" dirty="0">
                <a:latin typeface="Calibri" pitchFamily="34" charset="0"/>
              </a:rPr>
              <a:t> qui font réagir le cerveau émotionnel de l’individu qui en est la cible. </a:t>
            </a:r>
          </a:p>
          <a:p>
            <a:pPr lvl="1"/>
            <a:r>
              <a:rPr lang="fr-CA" dirty="0">
                <a:latin typeface="Calibri" pitchFamily="34" charset="0"/>
              </a:rPr>
              <a:t>Exemples: </a:t>
            </a:r>
          </a:p>
          <a:p>
            <a:pPr lvl="2"/>
            <a:r>
              <a:rPr lang="fr-CA" dirty="0">
                <a:latin typeface="Calibri" pitchFamily="34" charset="0"/>
              </a:rPr>
              <a:t>Parler dans le dos de quelqu’un;</a:t>
            </a:r>
          </a:p>
          <a:p>
            <a:pPr lvl="2"/>
            <a:r>
              <a:rPr lang="fr-CA" dirty="0">
                <a:latin typeface="Calibri" pitchFamily="34" charset="0"/>
              </a:rPr>
              <a:t>Envoyer des </a:t>
            </a:r>
            <a:r>
              <a:rPr lang="fr-CA" dirty="0" err="1">
                <a:latin typeface="Calibri" pitchFamily="34" charset="0"/>
              </a:rPr>
              <a:t>textos</a:t>
            </a:r>
            <a:r>
              <a:rPr lang="fr-CA" dirty="0">
                <a:latin typeface="Calibri" pitchFamily="34" charset="0"/>
              </a:rPr>
              <a:t> ou bâiller sans retenue en réunion;</a:t>
            </a:r>
          </a:p>
          <a:p>
            <a:pPr lvl="2"/>
            <a:r>
              <a:rPr lang="fr-CA" dirty="0">
                <a:latin typeface="Calibri" pitchFamily="34" charset="0"/>
              </a:rPr>
              <a:t>Faire des commentaires négatifs non constructifs et des remarques désobligeantes;</a:t>
            </a:r>
          </a:p>
          <a:p>
            <a:pPr lvl="2"/>
            <a:r>
              <a:rPr lang="fr-CA" dirty="0">
                <a:latin typeface="Calibri" pitchFamily="34" charset="0"/>
              </a:rPr>
              <a:t>Adopter un comportement provocant;</a:t>
            </a:r>
          </a:p>
          <a:p>
            <a:pPr lvl="2"/>
            <a:r>
              <a:rPr lang="fr-CA" dirty="0">
                <a:latin typeface="Calibri" pitchFamily="34" charset="0"/>
              </a:rPr>
              <a:t>Être sur la défensive;</a:t>
            </a:r>
          </a:p>
          <a:p>
            <a:pPr lvl="2"/>
            <a:r>
              <a:rPr lang="fr-CA" dirty="0">
                <a:latin typeface="Calibri" pitchFamily="34" charset="0"/>
              </a:rPr>
              <a:t>Laisser les espaces communs sales et en désordre;</a:t>
            </a:r>
          </a:p>
          <a:p>
            <a:pPr lvl="2"/>
            <a:r>
              <a:rPr lang="fr-CA" dirty="0">
                <a:latin typeface="Calibri" pitchFamily="34" charset="0"/>
              </a:rPr>
              <a:t>Cesser d’adresser la parole à quelqu’un;</a:t>
            </a:r>
          </a:p>
          <a:p>
            <a:pPr lvl="2"/>
            <a:r>
              <a:rPr lang="fr-CA" dirty="0">
                <a:latin typeface="Calibri" pitchFamily="34" charset="0"/>
              </a:rPr>
              <a:t>Les cas d’incivilités qui ne sont pas adressés peuvent s’amplifier et laisser place au harcèlement psychologique.</a:t>
            </a:r>
            <a:endParaRPr lang="fr-CA" dirty="0"/>
          </a:p>
        </p:txBody>
      </p:sp>
      <p:sp>
        <p:nvSpPr>
          <p:cNvPr id="7" name="Rectangle 7"/>
          <p:cNvSpPr txBox="1">
            <a:spLocks/>
          </p:cNvSpPr>
          <p:nvPr/>
        </p:nvSpPr>
        <p:spPr bwMode="auto">
          <a:xfrm>
            <a:off x="827584" y="1844824"/>
            <a:ext cx="6781800" cy="108012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CA" sz="2800" b="1" i="0" u="none" strike="noStrike" kern="1200" cap="none" spc="0" normalizeH="0" baseline="0" noProof="0" dirty="0">
                <a:ln>
                  <a:noFill/>
                </a:ln>
                <a:solidFill>
                  <a:prstClr val="black"/>
                </a:solidFill>
                <a:effectLst/>
                <a:uLnTx/>
                <a:uFillTx/>
                <a:latin typeface="Trebuchet MS"/>
                <a:ea typeface="ＭＳ Ｐゴシック" charset="0"/>
                <a:cs typeface="Trebuchet MS"/>
              </a:rPr>
              <a:t>Incivilité vs Conflit</a:t>
            </a:r>
            <a:endParaRPr kumimoji="0" lang="fr-CA" sz="2400" b="1" i="0" u="none" strike="noStrike" kern="1200" cap="none" spc="0" normalizeH="0" baseline="0" noProof="0" dirty="0">
              <a:ln>
                <a:noFill/>
              </a:ln>
              <a:solidFill>
                <a:srgbClr val="E31818"/>
              </a:solidFill>
              <a:effectLst/>
              <a:uLnTx/>
              <a:uFillTx/>
              <a:latin typeface="Trebuchet MS"/>
              <a:ea typeface="ＭＳ Ｐゴシック" charset="0"/>
              <a:cs typeface="Trebuchet MS"/>
            </a:endParaRPr>
          </a:p>
        </p:txBody>
      </p:sp>
      <p:sp>
        <p:nvSpPr>
          <p:cNvPr id="3" name="Espace réservé du numéro de diapositive 2"/>
          <p:cNvSpPr>
            <a:spLocks noGrp="1"/>
          </p:cNvSpPr>
          <p:nvPr>
            <p:ph type="sldNum" sz="quarter" idx="12"/>
          </p:nvPr>
        </p:nvSpPr>
        <p:spPr/>
        <p:txBody>
          <a:bodyPr/>
          <a:lstStyle/>
          <a:p>
            <a:fld id="{43F4B42E-FD5E-E147-9EE1-E0D8C3349C95}" type="slidenum">
              <a:rPr lang="fr-CA" smtClean="0"/>
              <a:pPr/>
              <a:t>7</a:t>
            </a:fld>
            <a:endParaRPr lang="fr-CA"/>
          </a:p>
        </p:txBody>
      </p:sp>
      <p:sp>
        <p:nvSpPr>
          <p:cNvPr id="8" name="Espace réservé du pied de page 1"/>
          <p:cNvSpPr>
            <a:spLocks noGrp="1"/>
          </p:cNvSpPr>
          <p:nvPr>
            <p:ph type="ftr" sz="quarter" idx="11"/>
          </p:nvPr>
        </p:nvSpPr>
        <p:spPr>
          <a:xfrm>
            <a:off x="3124200" y="6356350"/>
            <a:ext cx="2895600" cy="3651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CA" sz="1200" b="0" i="0" u="none" strike="noStrike" kern="1200" cap="none" spc="0" normalizeH="0" baseline="0" noProof="0" dirty="0">
                <a:ln>
                  <a:noFill/>
                </a:ln>
                <a:solidFill>
                  <a:srgbClr val="898989"/>
                </a:solidFill>
                <a:effectLst/>
                <a:uLnTx/>
                <a:uFillTx/>
                <a:latin typeface="Calibri" charset="0"/>
                <a:ea typeface="ＭＳ Ｐゴシック" charset="0"/>
              </a:rPr>
              <a:t>Consultation interne seulement – Aucune </a:t>
            </a:r>
            <a:r>
              <a:rPr kumimoji="0" lang="fr-CA" sz="1200" b="0" i="0" u="none" strike="noStrike" kern="1200" cap="none" spc="0" normalizeH="0" baseline="0" noProof="0" dirty="0" smtClean="0">
                <a:ln>
                  <a:noFill/>
                </a:ln>
                <a:solidFill>
                  <a:srgbClr val="898989"/>
                </a:solidFill>
                <a:effectLst/>
                <a:uLnTx/>
                <a:uFillTx/>
                <a:latin typeface="Calibri" charset="0"/>
                <a:ea typeface="ＭＳ Ｐゴシック" charset="0"/>
              </a:rPr>
              <a:t>diffusion autorisée</a:t>
            </a:r>
            <a:endParaRPr kumimoji="0" lang="fr-CA" sz="1200" b="0" i="0" u="none" strike="noStrike" kern="1200" cap="none" spc="0" normalizeH="0" baseline="0" noProof="0" dirty="0">
              <a:ln>
                <a:noFill/>
              </a:ln>
              <a:solidFill>
                <a:srgbClr val="898989"/>
              </a:solidFill>
              <a:effectLst/>
              <a:uLnTx/>
              <a:uFillTx/>
              <a:latin typeface="Calibri" charset="0"/>
              <a:ea typeface="ＭＳ Ｐゴシック" charset="0"/>
            </a:endParaRPr>
          </a:p>
        </p:txBody>
      </p:sp>
    </p:spTree>
    <p:extLst>
      <p:ext uri="{BB962C8B-B14F-4D97-AF65-F5344CB8AC3E}">
        <p14:creationId xmlns:p14="http://schemas.microsoft.com/office/powerpoint/2010/main" val="1832262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6387" name="ZoneTexte 3"/>
          <p:cNvSpPr txBox="1">
            <a:spLocks noChangeArrowheads="1"/>
          </p:cNvSpPr>
          <p:nvPr/>
        </p:nvSpPr>
        <p:spPr bwMode="auto">
          <a:xfrm>
            <a:off x="8550275" y="6477000"/>
            <a:ext cx="450850" cy="246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fr-CA" sz="1000" b="0" i="0" u="none" strike="noStrike" kern="1200" cap="none" spc="0" normalizeH="0" baseline="0" noProof="0" dirty="0">
                <a:ln>
                  <a:noFill/>
                </a:ln>
                <a:solidFill>
                  <a:prstClr val="white"/>
                </a:solidFill>
                <a:effectLst/>
                <a:uLnTx/>
                <a:uFillTx/>
                <a:latin typeface="Trebuchet MS" charset="0"/>
                <a:ea typeface="ＭＳ Ｐゴシック" charset="0"/>
              </a:rPr>
              <a:t>Date</a:t>
            </a:r>
          </a:p>
        </p:txBody>
      </p:sp>
      <p:sp>
        <p:nvSpPr>
          <p:cNvPr id="16389" name="Rectangle 1030"/>
          <p:cNvSpPr>
            <a:spLocks noGrp="1"/>
          </p:cNvSpPr>
          <p:nvPr>
            <p:ph idx="1"/>
          </p:nvPr>
        </p:nvSpPr>
        <p:spPr>
          <a:xfrm>
            <a:off x="845382" y="2924944"/>
            <a:ext cx="7327018" cy="3429000"/>
          </a:xfrm>
        </p:spPr>
        <p:txBody>
          <a:bodyPr>
            <a:normAutofit/>
          </a:bodyPr>
          <a:lstStyle/>
          <a:p>
            <a:r>
              <a:rPr lang="fr-CA" dirty="0">
                <a:hlinkClick r:id="rId4"/>
              </a:rPr>
              <a:t>https://www.educaloi.qc.ca/capsules/lintimidation-la-reconnaitre-et-agir</a:t>
            </a:r>
            <a:endParaRPr lang="fr-CA" dirty="0">
              <a:hlinkClick r:id="rId5"/>
            </a:endParaRPr>
          </a:p>
          <a:p>
            <a:endParaRPr lang="fr-CA" dirty="0"/>
          </a:p>
        </p:txBody>
      </p:sp>
      <p:sp>
        <p:nvSpPr>
          <p:cNvPr id="7" name="Rectangle 7"/>
          <p:cNvSpPr txBox="1">
            <a:spLocks/>
          </p:cNvSpPr>
          <p:nvPr/>
        </p:nvSpPr>
        <p:spPr bwMode="auto">
          <a:xfrm>
            <a:off x="827584" y="1844824"/>
            <a:ext cx="6781800" cy="108012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CA" sz="2800" b="1" i="0" u="sng" strike="noStrike" kern="1200" cap="none" spc="0" normalizeH="0" baseline="0" noProof="0" dirty="0">
                <a:ln>
                  <a:noFill/>
                </a:ln>
                <a:solidFill>
                  <a:prstClr val="black"/>
                </a:solidFill>
                <a:effectLst/>
                <a:uLnTx/>
                <a:uFillTx/>
                <a:latin typeface="Trebuchet MS"/>
                <a:ea typeface="ＭＳ Ｐゴシック" charset="0"/>
                <a:cs typeface="Trebuchet MS"/>
              </a:rPr>
              <a:t>Informations </a:t>
            </a:r>
            <a:r>
              <a:rPr kumimoji="0" lang="fr-CA" sz="2800" b="1" i="0" u="sng" strike="noStrike" kern="1200" cap="none" spc="0" normalizeH="0" baseline="0" noProof="0" dirty="0" smtClean="0">
                <a:ln>
                  <a:noFill/>
                </a:ln>
                <a:solidFill>
                  <a:prstClr val="black"/>
                </a:solidFill>
                <a:effectLst/>
                <a:uLnTx/>
                <a:uFillTx/>
                <a:latin typeface="Trebuchet MS"/>
                <a:ea typeface="ＭＳ Ｐゴシック" charset="0"/>
                <a:cs typeface="Trebuchet MS"/>
              </a:rPr>
              <a:t>importantes </a:t>
            </a:r>
            <a:r>
              <a:rPr kumimoji="0" lang="fr-CA" sz="2800" b="1" i="0" u="none" strike="noStrike" kern="1200" cap="none" spc="0" normalizeH="0" baseline="0" noProof="0" dirty="0" smtClean="0">
                <a:ln>
                  <a:noFill/>
                </a:ln>
                <a:solidFill>
                  <a:prstClr val="black"/>
                </a:solidFill>
                <a:effectLst/>
                <a:uLnTx/>
                <a:uFillTx/>
                <a:latin typeface="Trebuchet MS"/>
                <a:ea typeface="ＭＳ Ｐゴシック" charset="0"/>
                <a:cs typeface="Trebuchet MS"/>
              </a:rPr>
              <a:t>quant </a:t>
            </a:r>
            <a:r>
              <a:rPr kumimoji="0" lang="fr-CA" sz="2800" b="1" i="0" u="none" strike="noStrike" kern="1200" cap="none" spc="0" normalizeH="0" baseline="0" noProof="0" dirty="0">
                <a:ln>
                  <a:noFill/>
                </a:ln>
                <a:solidFill>
                  <a:prstClr val="black"/>
                </a:solidFill>
                <a:effectLst/>
                <a:uLnTx/>
                <a:uFillTx/>
                <a:latin typeface="Trebuchet MS"/>
                <a:ea typeface="ＭＳ Ｐゴシック" charset="0"/>
                <a:cs typeface="Trebuchet MS"/>
              </a:rPr>
              <a:t>au harcèlement </a:t>
            </a:r>
            <a:endParaRPr kumimoji="0" lang="fr-CA" sz="2400" b="1" i="0" u="none" strike="noStrike" kern="1200" cap="none" spc="0" normalizeH="0" baseline="0" noProof="0" dirty="0">
              <a:ln>
                <a:noFill/>
              </a:ln>
              <a:solidFill>
                <a:srgbClr val="E31818"/>
              </a:solidFill>
              <a:effectLst/>
              <a:uLnTx/>
              <a:uFillTx/>
              <a:latin typeface="Trebuchet MS"/>
              <a:ea typeface="ＭＳ Ｐゴシック" charset="0"/>
              <a:cs typeface="Trebuchet MS"/>
            </a:endParaRPr>
          </a:p>
        </p:txBody>
      </p:sp>
      <p:sp>
        <p:nvSpPr>
          <p:cNvPr id="3" name="Espace réservé du numéro de diapositive 2"/>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3F4B42E-FD5E-E147-9EE1-E0D8C3349C95}" type="slidenum">
              <a:rPr kumimoji="0" lang="fr-CA" sz="1200" b="0" i="0" u="none" strike="noStrike" kern="1200" cap="none" spc="0" normalizeH="0" baseline="0" noProof="0" smtClean="0">
                <a:ln>
                  <a:noFill/>
                </a:ln>
                <a:solidFill>
                  <a:srgbClr val="898989"/>
                </a:solidFill>
                <a:effectLst/>
                <a:uLnTx/>
                <a:uFillTx/>
                <a:latin typeface="Calibri" charset="0"/>
                <a:ea typeface="ＭＳ Ｐゴシック"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fr-CA" sz="1200" b="0" i="0" u="none" strike="noStrike" kern="1200" cap="none" spc="0" normalizeH="0" baseline="0" noProof="0">
              <a:ln>
                <a:noFill/>
              </a:ln>
              <a:solidFill>
                <a:srgbClr val="898989"/>
              </a:solidFill>
              <a:effectLst/>
              <a:uLnTx/>
              <a:uFillTx/>
              <a:latin typeface="Calibri" charset="0"/>
              <a:ea typeface="ＭＳ Ｐゴシック" charset="0"/>
            </a:endParaRPr>
          </a:p>
        </p:txBody>
      </p:sp>
      <p:sp>
        <p:nvSpPr>
          <p:cNvPr id="8" name="Espace réservé du pied de page 1"/>
          <p:cNvSpPr>
            <a:spLocks noGrp="1"/>
          </p:cNvSpPr>
          <p:nvPr>
            <p:ph type="ftr" sz="quarter" idx="11"/>
          </p:nvPr>
        </p:nvSpPr>
        <p:spPr>
          <a:xfrm>
            <a:off x="3124200" y="6356350"/>
            <a:ext cx="2895600" cy="3651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CA" sz="1200" b="0" i="0" u="none" strike="noStrike" kern="1200" cap="none" spc="0" normalizeH="0" baseline="0" noProof="0" dirty="0">
                <a:ln>
                  <a:noFill/>
                </a:ln>
                <a:solidFill>
                  <a:srgbClr val="898989"/>
                </a:solidFill>
                <a:effectLst/>
                <a:uLnTx/>
                <a:uFillTx/>
                <a:latin typeface="Calibri" charset="0"/>
                <a:ea typeface="ＭＳ Ｐゴシック" charset="0"/>
              </a:rPr>
              <a:t>Consultation interne seulement – Aucune </a:t>
            </a:r>
            <a:r>
              <a:rPr kumimoji="0" lang="fr-CA" sz="1200" b="0" i="0" u="none" strike="noStrike" kern="1200" cap="none" spc="0" normalizeH="0" baseline="0" noProof="0" dirty="0" smtClean="0">
                <a:ln>
                  <a:noFill/>
                </a:ln>
                <a:solidFill>
                  <a:srgbClr val="898989"/>
                </a:solidFill>
                <a:effectLst/>
                <a:uLnTx/>
                <a:uFillTx/>
                <a:latin typeface="Calibri" charset="0"/>
                <a:ea typeface="ＭＳ Ｐゴシック" charset="0"/>
              </a:rPr>
              <a:t>diffusion autorisée</a:t>
            </a:r>
            <a:endParaRPr kumimoji="0" lang="fr-CA" sz="1200" b="0" i="0" u="none" strike="noStrike" kern="1200" cap="none" spc="0" normalizeH="0" baseline="0" noProof="0" dirty="0">
              <a:ln>
                <a:noFill/>
              </a:ln>
              <a:solidFill>
                <a:srgbClr val="898989"/>
              </a:solidFill>
              <a:effectLst/>
              <a:uLnTx/>
              <a:uFillTx/>
              <a:latin typeface="Calibri" charset="0"/>
              <a:ea typeface="ＭＳ Ｐゴシック" charset="0"/>
            </a:endParaRPr>
          </a:p>
        </p:txBody>
      </p:sp>
    </p:spTree>
    <p:extLst>
      <p:ext uri="{BB962C8B-B14F-4D97-AF65-F5344CB8AC3E}">
        <p14:creationId xmlns:p14="http://schemas.microsoft.com/office/powerpoint/2010/main" val="1303624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6387" name="ZoneTexte 3"/>
          <p:cNvSpPr txBox="1">
            <a:spLocks noChangeArrowheads="1"/>
          </p:cNvSpPr>
          <p:nvPr/>
        </p:nvSpPr>
        <p:spPr bwMode="auto">
          <a:xfrm>
            <a:off x="8550275" y="6477000"/>
            <a:ext cx="450850" cy="246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fr-CA" sz="1000" b="0" i="0" u="none" strike="noStrike" kern="1200" cap="none" spc="0" normalizeH="0" baseline="0" noProof="0" dirty="0">
                <a:ln>
                  <a:noFill/>
                </a:ln>
                <a:solidFill>
                  <a:prstClr val="white"/>
                </a:solidFill>
                <a:effectLst/>
                <a:uLnTx/>
                <a:uFillTx/>
                <a:latin typeface="Trebuchet MS" charset="0"/>
                <a:ea typeface="ＭＳ Ｐゴシック" charset="0"/>
              </a:rPr>
              <a:t>Date</a:t>
            </a:r>
          </a:p>
        </p:txBody>
      </p:sp>
      <p:sp>
        <p:nvSpPr>
          <p:cNvPr id="16389" name="Rectangle 1030"/>
          <p:cNvSpPr>
            <a:spLocks noGrp="1"/>
          </p:cNvSpPr>
          <p:nvPr>
            <p:ph idx="1"/>
          </p:nvPr>
        </p:nvSpPr>
        <p:spPr>
          <a:xfrm>
            <a:off x="845382" y="2924944"/>
            <a:ext cx="7327018" cy="3429000"/>
          </a:xfrm>
        </p:spPr>
        <p:txBody>
          <a:bodyPr>
            <a:normAutofit/>
          </a:bodyPr>
          <a:lstStyle/>
          <a:p>
            <a:r>
              <a:rPr lang="fr-CA" dirty="0" smtClean="0">
                <a:hlinkClick r:id="rId4"/>
              </a:rPr>
              <a:t>https</a:t>
            </a:r>
            <a:r>
              <a:rPr lang="fr-CA" dirty="0">
                <a:hlinkClick r:id="rId4"/>
              </a:rPr>
              <a:t>://www.educaloi.qc.ca/capsules/lintimidation-chez-les-jeunes-une-variete-de-comportements-infographie</a:t>
            </a:r>
            <a:endParaRPr lang="fr-CA" dirty="0"/>
          </a:p>
          <a:p>
            <a:r>
              <a:rPr lang="fr-CA" dirty="0">
                <a:hlinkClick r:id="rId5"/>
              </a:rPr>
              <a:t>https://www.educaloi.qc.ca/capsules/lintimidation-chez-les-jeunes-lintimidateur-face-la-justice-infographie</a:t>
            </a:r>
            <a:endParaRPr lang="fr-CA" dirty="0"/>
          </a:p>
          <a:p>
            <a:endParaRPr lang="fr-CA" dirty="0"/>
          </a:p>
        </p:txBody>
      </p:sp>
      <p:sp>
        <p:nvSpPr>
          <p:cNvPr id="7" name="Rectangle 7"/>
          <p:cNvSpPr txBox="1">
            <a:spLocks/>
          </p:cNvSpPr>
          <p:nvPr/>
        </p:nvSpPr>
        <p:spPr bwMode="auto">
          <a:xfrm>
            <a:off x="827584" y="1844824"/>
            <a:ext cx="6781800" cy="108012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CA" sz="2800" b="1" i="0" u="none" strike="noStrike" kern="1200" cap="none" spc="0" normalizeH="0" baseline="0" noProof="0" dirty="0">
                <a:ln>
                  <a:noFill/>
                </a:ln>
                <a:solidFill>
                  <a:prstClr val="black"/>
                </a:solidFill>
                <a:effectLst/>
                <a:uLnTx/>
                <a:uFillTx/>
                <a:latin typeface="Trebuchet MS"/>
                <a:ea typeface="ＭＳ Ｐゴシック" charset="0"/>
                <a:cs typeface="Trebuchet MS"/>
              </a:rPr>
              <a:t>Informations </a:t>
            </a:r>
            <a:r>
              <a:rPr kumimoji="0" lang="fr-CA" sz="2800" b="1" i="0" u="none" strike="noStrike" kern="1200" cap="none" spc="0" normalizeH="0" baseline="0" noProof="0" dirty="0" smtClean="0">
                <a:ln>
                  <a:noFill/>
                </a:ln>
                <a:solidFill>
                  <a:prstClr val="black"/>
                </a:solidFill>
                <a:effectLst/>
                <a:uLnTx/>
                <a:uFillTx/>
                <a:latin typeface="Trebuchet MS"/>
                <a:ea typeface="ＭＳ Ｐゴシック" charset="0"/>
                <a:cs typeface="Trebuchet MS"/>
              </a:rPr>
              <a:t>complémentaires quant </a:t>
            </a:r>
            <a:r>
              <a:rPr kumimoji="0" lang="fr-CA" sz="2800" b="1" i="0" u="none" strike="noStrike" kern="1200" cap="none" spc="0" normalizeH="0" baseline="0" noProof="0" dirty="0">
                <a:ln>
                  <a:noFill/>
                </a:ln>
                <a:solidFill>
                  <a:prstClr val="black"/>
                </a:solidFill>
                <a:effectLst/>
                <a:uLnTx/>
                <a:uFillTx/>
                <a:latin typeface="Trebuchet MS"/>
                <a:ea typeface="ＭＳ Ｐゴシック" charset="0"/>
                <a:cs typeface="Trebuchet MS"/>
              </a:rPr>
              <a:t>au harcèlement </a:t>
            </a:r>
            <a:endParaRPr kumimoji="0" lang="fr-CA" sz="2400" b="1" i="0" u="none" strike="noStrike" kern="1200" cap="none" spc="0" normalizeH="0" baseline="0" noProof="0" dirty="0">
              <a:ln>
                <a:noFill/>
              </a:ln>
              <a:solidFill>
                <a:srgbClr val="E31818"/>
              </a:solidFill>
              <a:effectLst/>
              <a:uLnTx/>
              <a:uFillTx/>
              <a:latin typeface="Trebuchet MS"/>
              <a:ea typeface="ＭＳ Ｐゴシック" charset="0"/>
              <a:cs typeface="Trebuchet MS"/>
            </a:endParaRPr>
          </a:p>
        </p:txBody>
      </p:sp>
      <p:sp>
        <p:nvSpPr>
          <p:cNvPr id="3" name="Espace réservé du numéro de diapositive 2"/>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3F4B42E-FD5E-E147-9EE1-E0D8C3349C95}" type="slidenum">
              <a:rPr kumimoji="0" lang="fr-CA" sz="1200" b="0" i="0" u="none" strike="noStrike" kern="1200" cap="none" spc="0" normalizeH="0" baseline="0" noProof="0" smtClean="0">
                <a:ln>
                  <a:noFill/>
                </a:ln>
                <a:solidFill>
                  <a:srgbClr val="898989"/>
                </a:solidFill>
                <a:effectLst/>
                <a:uLnTx/>
                <a:uFillTx/>
                <a:latin typeface="Calibri" charset="0"/>
                <a:ea typeface="ＭＳ Ｐゴシック"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fr-CA" sz="1200" b="0" i="0" u="none" strike="noStrike" kern="1200" cap="none" spc="0" normalizeH="0" baseline="0" noProof="0">
              <a:ln>
                <a:noFill/>
              </a:ln>
              <a:solidFill>
                <a:srgbClr val="898989"/>
              </a:solidFill>
              <a:effectLst/>
              <a:uLnTx/>
              <a:uFillTx/>
              <a:latin typeface="Calibri" charset="0"/>
              <a:ea typeface="ＭＳ Ｐゴシック" charset="0"/>
            </a:endParaRPr>
          </a:p>
        </p:txBody>
      </p:sp>
      <p:sp>
        <p:nvSpPr>
          <p:cNvPr id="8" name="Espace réservé du pied de page 1"/>
          <p:cNvSpPr>
            <a:spLocks noGrp="1"/>
          </p:cNvSpPr>
          <p:nvPr>
            <p:ph type="ftr" sz="quarter" idx="11"/>
          </p:nvPr>
        </p:nvSpPr>
        <p:spPr>
          <a:xfrm>
            <a:off x="3124200" y="6356350"/>
            <a:ext cx="2895600" cy="365125"/>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CA" sz="1200" b="0" i="0" u="none" strike="noStrike" kern="1200" cap="none" spc="0" normalizeH="0" baseline="0" noProof="0" dirty="0">
                <a:ln>
                  <a:noFill/>
                </a:ln>
                <a:solidFill>
                  <a:srgbClr val="898989"/>
                </a:solidFill>
                <a:effectLst/>
                <a:uLnTx/>
                <a:uFillTx/>
                <a:latin typeface="Calibri" charset="0"/>
                <a:ea typeface="ＭＳ Ｐゴシック" charset="0"/>
              </a:rPr>
              <a:t>Consultation interne seulement – Aucune </a:t>
            </a:r>
            <a:r>
              <a:rPr kumimoji="0" lang="fr-CA" sz="1200" b="0" i="0" u="none" strike="noStrike" kern="1200" cap="none" spc="0" normalizeH="0" baseline="0" noProof="0" dirty="0" smtClean="0">
                <a:ln>
                  <a:noFill/>
                </a:ln>
                <a:solidFill>
                  <a:srgbClr val="898989"/>
                </a:solidFill>
                <a:effectLst/>
                <a:uLnTx/>
                <a:uFillTx/>
                <a:latin typeface="Calibri" charset="0"/>
                <a:ea typeface="ＭＳ Ｐゴシック" charset="0"/>
              </a:rPr>
              <a:t>diffusion autorisée</a:t>
            </a:r>
            <a:endParaRPr kumimoji="0" lang="fr-CA" sz="1200" b="0" i="0" u="none" strike="noStrike" kern="1200" cap="none" spc="0" normalizeH="0" baseline="0" noProof="0" dirty="0">
              <a:ln>
                <a:noFill/>
              </a:ln>
              <a:solidFill>
                <a:srgbClr val="898989"/>
              </a:solidFill>
              <a:effectLst/>
              <a:uLnTx/>
              <a:uFillTx/>
              <a:latin typeface="Calibri" charset="0"/>
              <a:ea typeface="ＭＳ Ｐゴシック" charset="0"/>
            </a:endParaRPr>
          </a:p>
        </p:txBody>
      </p:sp>
    </p:spTree>
    <p:extLst>
      <p:ext uri="{BB962C8B-B14F-4D97-AF65-F5344CB8AC3E}">
        <p14:creationId xmlns:p14="http://schemas.microsoft.com/office/powerpoint/2010/main" val="778522496"/>
      </p:ext>
    </p:extLst>
  </p:cSld>
  <p:clrMapOvr>
    <a:masterClrMapping/>
  </p:clrMapOvr>
</p:sld>
</file>

<file path=ppt/theme/theme1.xml><?xml version="1.0" encoding="utf-8"?>
<a:theme xmlns:a="http://schemas.openxmlformats.org/drawingml/2006/main" name="Gabarit_Powerpoint_20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ésentation2" id="{38377E93-6679-1D4F-A0B1-FFAB0434002B}" vid="{4B864313-C7E4-A248-9245-831386EC11E7}"/>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PPT VIERGE</Template>
  <TotalTime>288</TotalTime>
  <Words>1662</Words>
  <Application>Microsoft Office PowerPoint</Application>
  <PresentationFormat>Affichage à l'écran (4:3)</PresentationFormat>
  <Paragraphs>276</Paragraphs>
  <Slides>28</Slides>
  <Notes>28</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28</vt:i4>
      </vt:variant>
    </vt:vector>
  </HeadingPairs>
  <TitlesOfParts>
    <vt:vector size="33" baseType="lpstr">
      <vt:lpstr>ＭＳ Ｐゴシック</vt:lpstr>
      <vt:lpstr>Arial</vt:lpstr>
      <vt:lpstr>Calibri</vt:lpstr>
      <vt:lpstr>Trebuchet MS</vt:lpstr>
      <vt:lpstr>Gabarit_Powerpoint_2010</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Martin Doyle</dc:creator>
  <cp:lastModifiedBy>Jean-Christophe Durand</cp:lastModifiedBy>
  <cp:revision>93</cp:revision>
  <cp:lastPrinted>2013-02-12T14:37:22Z</cp:lastPrinted>
  <dcterms:created xsi:type="dcterms:W3CDTF">2018-01-24T18:59:23Z</dcterms:created>
  <dcterms:modified xsi:type="dcterms:W3CDTF">2019-09-25T22:14:08Z</dcterms:modified>
</cp:coreProperties>
</file>