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78" r:id="rId6"/>
    <p:sldId id="358" r:id="rId7"/>
    <p:sldId id="342" r:id="rId8"/>
    <p:sldId id="258" r:id="rId9"/>
    <p:sldId id="356" r:id="rId10"/>
    <p:sldId id="357" r:id="rId11"/>
    <p:sldId id="344" r:id="rId12"/>
    <p:sldId id="280" r:id="rId13"/>
    <p:sldId id="289" r:id="rId14"/>
    <p:sldId id="328" r:id="rId15"/>
    <p:sldId id="285" r:id="rId16"/>
    <p:sldId id="283" r:id="rId17"/>
    <p:sldId id="284" r:id="rId18"/>
    <p:sldId id="281" r:id="rId19"/>
    <p:sldId id="341" r:id="rId20"/>
    <p:sldId id="346" r:id="rId21"/>
    <p:sldId id="336" r:id="rId22"/>
    <p:sldId id="337" r:id="rId23"/>
    <p:sldId id="264" r:id="rId24"/>
    <p:sldId id="338" r:id="rId25"/>
    <p:sldId id="267" r:id="rId26"/>
    <p:sldId id="350" r:id="rId27"/>
    <p:sldId id="348" r:id="rId28"/>
    <p:sldId id="349" r:id="rId29"/>
    <p:sldId id="318" r:id="rId30"/>
    <p:sldId id="343" r:id="rId31"/>
    <p:sldId id="351" r:id="rId32"/>
    <p:sldId id="353" r:id="rId33"/>
    <p:sldId id="282" r:id="rId34"/>
    <p:sldId id="271" r:id="rId35"/>
    <p:sldId id="277" r:id="rId36"/>
    <p:sldId id="268" r:id="rId3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746"/>
    <a:srgbClr val="640000"/>
    <a:srgbClr val="920000"/>
    <a:srgbClr val="EEEEEE"/>
    <a:srgbClr val="FEE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2F435-7C88-4FB0-BCC0-8598FBF36D4B}" v="1" dt="2025-01-14T22:30:32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pos="57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Laberge" userId="S::catherine.laberge@collegeahuntsic.qc.ca::2d6ea8bf-94fe-4c86-97c1-e777db4324a6" providerId="AD" clId="Web-{AE037947-9712-14BF-412D-45C64006C996}"/>
    <pc:docChg chg="delSld modSld">
      <pc:chgData name="Catherine Laberge" userId="S::catherine.laberge@collegeahuntsic.qc.ca::2d6ea8bf-94fe-4c86-97c1-e777db4324a6" providerId="AD" clId="Web-{AE037947-9712-14BF-412D-45C64006C996}" dt="2024-12-11T20:10:09.174" v="56" actId="20577"/>
      <pc:docMkLst>
        <pc:docMk/>
      </pc:docMkLst>
      <pc:sldChg chg="delSp modSp">
        <pc:chgData name="Catherine Laberge" userId="S::catherine.laberge@collegeahuntsic.qc.ca::2d6ea8bf-94fe-4c86-97c1-e777db4324a6" providerId="AD" clId="Web-{AE037947-9712-14BF-412D-45C64006C996}" dt="2024-12-11T20:06:59.172" v="39"/>
        <pc:sldMkLst>
          <pc:docMk/>
          <pc:sldMk cId="1639799154" sldId="258"/>
        </pc:sldMkLst>
        <pc:spChg chg="mod">
          <ac:chgData name="Catherine Laberge" userId="S::catherine.laberge@collegeahuntsic.qc.ca::2d6ea8bf-94fe-4c86-97c1-e777db4324a6" providerId="AD" clId="Web-{AE037947-9712-14BF-412D-45C64006C996}" dt="2024-12-11T20:06:43.375" v="34" actId="14100"/>
          <ac:spMkLst>
            <pc:docMk/>
            <pc:sldMk cId="1639799154" sldId="258"/>
            <ac:spMk id="2" creationId="{8C543F67-9C70-4748-8C0C-3A7863422F99}"/>
          </ac:spMkLst>
        </pc:spChg>
        <pc:spChg chg="mod">
          <ac:chgData name="Catherine Laberge" userId="S::catherine.laberge@collegeahuntsic.qc.ca::2d6ea8bf-94fe-4c86-97c1-e777db4324a6" providerId="AD" clId="Web-{AE037947-9712-14BF-412D-45C64006C996}" dt="2024-12-11T20:06:54.125" v="38" actId="20577"/>
          <ac:spMkLst>
            <pc:docMk/>
            <pc:sldMk cId="1639799154" sldId="258"/>
            <ac:spMk id="3" creationId="{95B371F2-DBA5-415A-82C8-651F587B857A}"/>
          </ac:spMkLst>
        </pc:spChg>
        <pc:spChg chg="del">
          <ac:chgData name="Catherine Laberge" userId="S::catherine.laberge@collegeahuntsic.qc.ca::2d6ea8bf-94fe-4c86-97c1-e777db4324a6" providerId="AD" clId="Web-{AE037947-9712-14BF-412D-45C64006C996}" dt="2024-12-11T20:06:59.172" v="39"/>
          <ac:spMkLst>
            <pc:docMk/>
            <pc:sldMk cId="1639799154" sldId="258"/>
            <ac:spMk id="5" creationId="{E35C394A-C440-414E-942C-A00E8C0FDD48}"/>
          </ac:spMkLst>
        </pc:spChg>
        <pc:spChg chg="mod">
          <ac:chgData name="Catherine Laberge" userId="S::catherine.laberge@collegeahuntsic.qc.ca::2d6ea8bf-94fe-4c86-97c1-e777db4324a6" providerId="AD" clId="Web-{AE037947-9712-14BF-412D-45C64006C996}" dt="2024-12-11T20:06:39.594" v="33" actId="1076"/>
          <ac:spMkLst>
            <pc:docMk/>
            <pc:sldMk cId="1639799154" sldId="258"/>
            <ac:spMk id="8" creationId="{5AB1630D-CC24-443B-B8F7-86EFA657EE01}"/>
          </ac:spMkLst>
        </pc:spChg>
        <pc:picChg chg="mod">
          <ac:chgData name="Catherine Laberge" userId="S::catherine.laberge@collegeahuntsic.qc.ca::2d6ea8bf-94fe-4c86-97c1-e777db4324a6" providerId="AD" clId="Web-{AE037947-9712-14BF-412D-45C64006C996}" dt="2024-12-11T20:06:36.360" v="32" actId="14100"/>
          <ac:picMkLst>
            <pc:docMk/>
            <pc:sldMk cId="1639799154" sldId="258"/>
            <ac:picMk id="6" creationId="{60E2ED43-72AE-4B30-8CFC-A82B1ABBF5FD}"/>
          </ac:picMkLst>
        </pc:picChg>
      </pc:sldChg>
      <pc:sldChg chg="del">
        <pc:chgData name="Catherine Laberge" userId="S::catherine.laberge@collegeahuntsic.qc.ca::2d6ea8bf-94fe-4c86-97c1-e777db4324a6" providerId="AD" clId="Web-{AE037947-9712-14BF-412D-45C64006C996}" dt="2024-12-11T20:07:50.298" v="40"/>
        <pc:sldMkLst>
          <pc:docMk/>
          <pc:sldMk cId="554560724" sldId="262"/>
        </pc:sldMkLst>
      </pc:sldChg>
      <pc:sldChg chg="modSp">
        <pc:chgData name="Catherine Laberge" userId="S::catherine.laberge@collegeahuntsic.qc.ca::2d6ea8bf-94fe-4c86-97c1-e777db4324a6" providerId="AD" clId="Web-{AE037947-9712-14BF-412D-45C64006C996}" dt="2024-12-11T20:10:09.174" v="56" actId="20577"/>
        <pc:sldMkLst>
          <pc:docMk/>
          <pc:sldMk cId="2488837578" sldId="271"/>
        </pc:sldMkLst>
        <pc:spChg chg="mod">
          <ac:chgData name="Catherine Laberge" userId="S::catherine.laberge@collegeahuntsic.qc.ca::2d6ea8bf-94fe-4c86-97c1-e777db4324a6" providerId="AD" clId="Web-{AE037947-9712-14BF-412D-45C64006C996}" dt="2024-12-11T20:08:17.658" v="43" actId="20577"/>
          <ac:spMkLst>
            <pc:docMk/>
            <pc:sldMk cId="2488837578" sldId="271"/>
            <ac:spMk id="15" creationId="{237223CD-9758-41ED-B425-D7C748F2DB99}"/>
          </ac:spMkLst>
        </pc:spChg>
        <pc:spChg chg="mod">
          <ac:chgData name="Catherine Laberge" userId="S::catherine.laberge@collegeahuntsic.qc.ca::2d6ea8bf-94fe-4c86-97c1-e777db4324a6" providerId="AD" clId="Web-{AE037947-9712-14BF-412D-45C64006C996}" dt="2024-12-11T20:09:08.971" v="55" actId="1076"/>
          <ac:spMkLst>
            <pc:docMk/>
            <pc:sldMk cId="2488837578" sldId="271"/>
            <ac:spMk id="20" creationId="{6CD83799-6332-42D1-8281-16D30A1DB707}"/>
          </ac:spMkLst>
        </pc:spChg>
        <pc:spChg chg="mod">
          <ac:chgData name="Catherine Laberge" userId="S::catherine.laberge@collegeahuntsic.qc.ca::2d6ea8bf-94fe-4c86-97c1-e777db4324a6" providerId="AD" clId="Web-{AE037947-9712-14BF-412D-45C64006C996}" dt="2024-12-11T20:10:09.174" v="56" actId="20577"/>
          <ac:spMkLst>
            <pc:docMk/>
            <pc:sldMk cId="2488837578" sldId="271"/>
            <ac:spMk id="21" creationId="{C489463B-0BE3-4495-8283-54B7D780E367}"/>
          </ac:spMkLst>
        </pc:spChg>
        <pc:picChg chg="mod">
          <ac:chgData name="Catherine Laberge" userId="S::catherine.laberge@collegeahuntsic.qc.ca::2d6ea8bf-94fe-4c86-97c1-e777db4324a6" providerId="AD" clId="Web-{AE037947-9712-14BF-412D-45C64006C996}" dt="2024-12-11T20:08:53.970" v="44"/>
          <ac:picMkLst>
            <pc:docMk/>
            <pc:sldMk cId="2488837578" sldId="271"/>
            <ac:picMk id="41" creationId="{BF16F025-BCF5-40CE-99FC-913DA2B95FFC}"/>
          </ac:picMkLst>
        </pc:picChg>
      </pc:sldChg>
      <pc:sldChg chg="addSp delSp modSp mod setBg">
        <pc:chgData name="Catherine Laberge" userId="S::catherine.laberge@collegeahuntsic.qc.ca::2d6ea8bf-94fe-4c86-97c1-e777db4324a6" providerId="AD" clId="Web-{AE037947-9712-14BF-412D-45C64006C996}" dt="2024-12-11T20:06:02.281" v="31"/>
        <pc:sldMkLst>
          <pc:docMk/>
          <pc:sldMk cId="343084878" sldId="278"/>
        </pc:sldMkLst>
        <pc:spChg chg="mod">
          <ac:chgData name="Catherine Laberge" userId="S::catherine.laberge@collegeahuntsic.qc.ca::2d6ea8bf-94fe-4c86-97c1-e777db4324a6" providerId="AD" clId="Web-{AE037947-9712-14BF-412D-45C64006C996}" dt="2024-12-11T20:05:10.905" v="19" actId="14100"/>
          <ac:spMkLst>
            <pc:docMk/>
            <pc:sldMk cId="343084878" sldId="278"/>
            <ac:spMk id="2" creationId="{912DF434-28DB-4621-A497-D62C41CE0419}"/>
          </ac:spMkLst>
        </pc:spChg>
        <pc:spChg chg="mod">
          <ac:chgData name="Catherine Laberge" userId="S::catherine.laberge@collegeahuntsic.qc.ca::2d6ea8bf-94fe-4c86-97c1-e777db4324a6" providerId="AD" clId="Web-{AE037947-9712-14BF-412D-45C64006C996}" dt="2024-12-11T20:05:57.453" v="29" actId="1076"/>
          <ac:spMkLst>
            <pc:docMk/>
            <pc:sldMk cId="343084878" sldId="278"/>
            <ac:spMk id="4" creationId="{DA821450-3024-4103-98AE-6D80CECEDA41}"/>
          </ac:spMkLst>
        </pc:spChg>
        <pc:spChg chg="del mod">
          <ac:chgData name="Catherine Laberge" userId="S::catherine.laberge@collegeahuntsic.qc.ca::2d6ea8bf-94fe-4c86-97c1-e777db4324a6" providerId="AD" clId="Web-{AE037947-9712-14BF-412D-45C64006C996}" dt="2024-12-11T20:06:02.281" v="31"/>
          <ac:spMkLst>
            <pc:docMk/>
            <pc:sldMk cId="343084878" sldId="278"/>
            <ac:spMk id="5" creationId="{81181C71-626E-4B31-B44C-602F88C0F712}"/>
          </ac:spMkLst>
        </pc:spChg>
        <pc:spChg chg="mod">
          <ac:chgData name="Catherine Laberge" userId="S::catherine.laberge@collegeahuntsic.qc.ca::2d6ea8bf-94fe-4c86-97c1-e777db4324a6" providerId="AD" clId="Web-{AE037947-9712-14BF-412D-45C64006C996}" dt="2024-12-11T20:03:50.217" v="0"/>
          <ac:spMkLst>
            <pc:docMk/>
            <pc:sldMk cId="343084878" sldId="278"/>
            <ac:spMk id="6" creationId="{072CB36A-F473-4B86-BCEF-98BF329468DC}"/>
          </ac:spMkLst>
        </pc:spChg>
        <pc:spChg chg="add">
          <ac:chgData name="Catherine Laberge" userId="S::catherine.laberge@collegeahuntsic.qc.ca::2d6ea8bf-94fe-4c86-97c1-e777db4324a6" providerId="AD" clId="Web-{AE037947-9712-14BF-412D-45C64006C996}" dt="2024-12-11T20:03:50.217" v="0"/>
          <ac:spMkLst>
            <pc:docMk/>
            <pc:sldMk cId="343084878" sldId="278"/>
            <ac:spMk id="16" creationId="{2C61293E-6EBE-43EF-A52C-9BEBFD7679D4}"/>
          </ac:spMkLst>
        </pc:spChg>
        <pc:spChg chg="add">
          <ac:chgData name="Catherine Laberge" userId="S::catherine.laberge@collegeahuntsic.qc.ca::2d6ea8bf-94fe-4c86-97c1-e777db4324a6" providerId="AD" clId="Web-{AE037947-9712-14BF-412D-45C64006C996}" dt="2024-12-11T20:03:50.217" v="0"/>
          <ac:spMkLst>
            <pc:docMk/>
            <pc:sldMk cId="343084878" sldId="278"/>
            <ac:spMk id="18" creationId="{21540236-BFD5-4A9D-8840-4703E7F76825}"/>
          </ac:spMkLst>
        </pc:spChg>
        <pc:picChg chg="mod">
          <ac:chgData name="Catherine Laberge" userId="S::catherine.laberge@collegeahuntsic.qc.ca::2d6ea8bf-94fe-4c86-97c1-e777db4324a6" providerId="AD" clId="Web-{AE037947-9712-14BF-412D-45C64006C996}" dt="2024-12-11T20:04:38.921" v="12" actId="14100"/>
          <ac:picMkLst>
            <pc:docMk/>
            <pc:sldMk cId="343084878" sldId="278"/>
            <ac:picMk id="11" creationId="{5605CAF4-87E0-4A20-9AC1-E42F5D70BF4A}"/>
          </ac:picMkLst>
        </pc:picChg>
      </pc:sldChg>
    </pc:docChg>
  </pc:docChgLst>
  <pc:docChgLst>
    <pc:chgData name="Catherine Laberge" userId="2d6ea8bf-94fe-4c86-97c1-e777db4324a6" providerId="ADAL" clId="{B5DAEAF0-0F1A-449A-B271-DBB88A707E6A}"/>
    <pc:docChg chg="undo custSel addSld delSld modSld sldOrd">
      <pc:chgData name="Catherine Laberge" userId="2d6ea8bf-94fe-4c86-97c1-e777db4324a6" providerId="ADAL" clId="{B5DAEAF0-0F1A-449A-B271-DBB88A707E6A}" dt="2025-01-13T15:41:38.637" v="10472"/>
      <pc:docMkLst>
        <pc:docMk/>
      </pc:docMkLst>
      <pc:sldChg chg="modSp mod modNotesTx">
        <pc:chgData name="Catherine Laberge" userId="2d6ea8bf-94fe-4c86-97c1-e777db4324a6" providerId="ADAL" clId="{B5DAEAF0-0F1A-449A-B271-DBB88A707E6A}" dt="2025-01-08T15:48:02.002" v="10113" actId="20577"/>
        <pc:sldMkLst>
          <pc:docMk/>
          <pc:sldMk cId="2259308896" sldId="256"/>
        </pc:sldMkLst>
        <pc:spChg chg="mod">
          <ac:chgData name="Catherine Laberge" userId="2d6ea8bf-94fe-4c86-97c1-e777db4324a6" providerId="ADAL" clId="{B5DAEAF0-0F1A-449A-B271-DBB88A707E6A}" dt="2025-01-08T14:19:27.562" v="9947" actId="207"/>
          <ac:spMkLst>
            <pc:docMk/>
            <pc:sldMk cId="2259308896" sldId="256"/>
            <ac:spMk id="2" creationId="{51DF3D98-3C30-4CFC-8643-C81E829C8C25}"/>
          </ac:spMkLst>
        </pc:spChg>
        <pc:spChg chg="mod">
          <ac:chgData name="Catherine Laberge" userId="2d6ea8bf-94fe-4c86-97c1-e777db4324a6" providerId="ADAL" clId="{B5DAEAF0-0F1A-449A-B271-DBB88A707E6A}" dt="2025-01-08T14:19:59.940" v="10004" actId="20577"/>
          <ac:spMkLst>
            <pc:docMk/>
            <pc:sldMk cId="2259308896" sldId="256"/>
            <ac:spMk id="3" creationId="{A068D447-28D3-4F5F-B2DC-FD67E9015868}"/>
          </ac:spMkLst>
        </pc:spChg>
      </pc:sldChg>
      <pc:sldChg chg="modSp mod modNotesTx">
        <pc:chgData name="Catherine Laberge" userId="2d6ea8bf-94fe-4c86-97c1-e777db4324a6" providerId="ADAL" clId="{B5DAEAF0-0F1A-449A-B271-DBB88A707E6A}" dt="2025-01-08T15:48:18.536" v="10117"/>
        <pc:sldMkLst>
          <pc:docMk/>
          <pc:sldMk cId="1639799154" sldId="258"/>
        </pc:sldMkLst>
        <pc:spChg chg="mod">
          <ac:chgData name="Catherine Laberge" userId="2d6ea8bf-94fe-4c86-97c1-e777db4324a6" providerId="ADAL" clId="{B5DAEAF0-0F1A-449A-B271-DBB88A707E6A}" dt="2025-01-08T15:01:05.915" v="10024" actId="207"/>
          <ac:spMkLst>
            <pc:docMk/>
            <pc:sldMk cId="1639799154" sldId="258"/>
            <ac:spMk id="2" creationId="{8C543F67-9C70-4748-8C0C-3A7863422F99}"/>
          </ac:spMkLst>
        </pc:spChg>
        <pc:spChg chg="mod">
          <ac:chgData name="Catherine Laberge" userId="2d6ea8bf-94fe-4c86-97c1-e777db4324a6" providerId="ADAL" clId="{B5DAEAF0-0F1A-449A-B271-DBB88A707E6A}" dt="2025-01-08T13:36:57.471" v="8853" actId="114"/>
          <ac:spMkLst>
            <pc:docMk/>
            <pc:sldMk cId="1639799154" sldId="258"/>
            <ac:spMk id="3" creationId="{95B371F2-DBA5-415A-82C8-651F587B857A}"/>
          </ac:spMkLst>
        </pc:spChg>
      </pc:sldChg>
      <pc:sldChg chg="del">
        <pc:chgData name="Catherine Laberge" userId="2d6ea8bf-94fe-4c86-97c1-e777db4324a6" providerId="ADAL" clId="{B5DAEAF0-0F1A-449A-B271-DBB88A707E6A}" dt="2025-01-06T18:08:15.556" v="4431" actId="2696"/>
        <pc:sldMkLst>
          <pc:docMk/>
          <pc:sldMk cId="4212917468" sldId="260"/>
        </pc:sldMkLst>
      </pc:sldChg>
      <pc:sldChg chg="addSp delSp modSp add mod modNotesTx">
        <pc:chgData name="Catherine Laberge" userId="2d6ea8bf-94fe-4c86-97c1-e777db4324a6" providerId="ADAL" clId="{B5DAEAF0-0F1A-449A-B271-DBB88A707E6A}" dt="2025-01-08T15:52:20.554" v="10306" actId="20577"/>
        <pc:sldMkLst>
          <pc:docMk/>
          <pc:sldMk cId="748369129" sldId="264"/>
        </pc:sldMkLst>
        <pc:spChg chg="mod">
          <ac:chgData name="Catherine Laberge" userId="2d6ea8bf-94fe-4c86-97c1-e777db4324a6" providerId="ADAL" clId="{B5DAEAF0-0F1A-449A-B271-DBB88A707E6A}" dt="2025-01-08T15:03:14.363" v="10043" actId="207"/>
          <ac:spMkLst>
            <pc:docMk/>
            <pc:sldMk cId="748369129" sldId="264"/>
            <ac:spMk id="2" creationId="{8113755F-6B28-4144-B397-2723D03FD1FE}"/>
          </ac:spMkLst>
        </pc:spChg>
        <pc:spChg chg="add del">
          <ac:chgData name="Catherine Laberge" userId="2d6ea8bf-94fe-4c86-97c1-e777db4324a6" providerId="ADAL" clId="{B5DAEAF0-0F1A-449A-B271-DBB88A707E6A}" dt="2025-01-06T16:12:55.212" v="4410" actId="478"/>
          <ac:spMkLst>
            <pc:docMk/>
            <pc:sldMk cId="748369129" sldId="264"/>
            <ac:spMk id="3" creationId="{966C5985-1564-C708-E186-42FD73C99AA2}"/>
          </ac:spMkLst>
        </pc:spChg>
        <pc:spChg chg="mod">
          <ac:chgData name="Catherine Laberge" userId="2d6ea8bf-94fe-4c86-97c1-e777db4324a6" providerId="ADAL" clId="{B5DAEAF0-0F1A-449A-B271-DBB88A707E6A}" dt="2025-01-07T18:29:35.747" v="7900" actId="14100"/>
          <ac:spMkLst>
            <pc:docMk/>
            <pc:sldMk cId="748369129" sldId="264"/>
            <ac:spMk id="4" creationId="{3DB24DE0-8594-C2DF-E563-A48868509B56}"/>
          </ac:spMkLst>
        </pc:spChg>
        <pc:graphicFrameChg chg="mod">
          <ac:chgData name="Catherine Laberge" userId="2d6ea8bf-94fe-4c86-97c1-e777db4324a6" providerId="ADAL" clId="{B5DAEAF0-0F1A-449A-B271-DBB88A707E6A}" dt="2025-01-07T18:29:51.936" v="7902" actId="255"/>
          <ac:graphicFrameMkLst>
            <pc:docMk/>
            <pc:sldMk cId="748369129" sldId="264"/>
            <ac:graphicFrameMk id="7" creationId="{7DB3096B-6BE9-804F-AF61-0F4FF428E717}"/>
          </ac:graphicFrameMkLst>
        </pc:graphicFrameChg>
      </pc:sldChg>
      <pc:sldChg chg="addSp delSp modSp mod ord modNotesTx">
        <pc:chgData name="Catherine Laberge" userId="2d6ea8bf-94fe-4c86-97c1-e777db4324a6" providerId="ADAL" clId="{B5DAEAF0-0F1A-449A-B271-DBB88A707E6A}" dt="2025-01-08T15:53:07.276" v="10322" actId="20577"/>
        <pc:sldMkLst>
          <pc:docMk/>
          <pc:sldMk cId="445070695" sldId="267"/>
        </pc:sldMkLst>
        <pc:spChg chg="mod">
          <ac:chgData name="Catherine Laberge" userId="2d6ea8bf-94fe-4c86-97c1-e777db4324a6" providerId="ADAL" clId="{B5DAEAF0-0F1A-449A-B271-DBB88A707E6A}" dt="2025-01-08T15:03:24.712" v="10045" actId="207"/>
          <ac:spMkLst>
            <pc:docMk/>
            <pc:sldMk cId="445070695" sldId="267"/>
            <ac:spMk id="2" creationId="{42D1A202-23A3-4F3A-AA92-0172C8D2DA06}"/>
          </ac:spMkLst>
        </pc:spChg>
        <pc:spChg chg="mod">
          <ac:chgData name="Catherine Laberge" userId="2d6ea8bf-94fe-4c86-97c1-e777db4324a6" providerId="ADAL" clId="{B5DAEAF0-0F1A-449A-B271-DBB88A707E6A}" dt="2025-01-08T15:03:21.426" v="10044" actId="207"/>
          <ac:spMkLst>
            <pc:docMk/>
            <pc:sldMk cId="445070695" sldId="267"/>
            <ac:spMk id="3" creationId="{7B943E7C-A74D-4CB3-844B-51917C88C95F}"/>
          </ac:spMkLst>
        </pc:spChg>
        <pc:spChg chg="del">
          <ac:chgData name="Catherine Laberge" userId="2d6ea8bf-94fe-4c86-97c1-e777db4324a6" providerId="ADAL" clId="{B5DAEAF0-0F1A-449A-B271-DBB88A707E6A}" dt="2025-01-06T14:12:57.198" v="2938" actId="478"/>
          <ac:spMkLst>
            <pc:docMk/>
            <pc:sldMk cId="445070695" sldId="267"/>
            <ac:spMk id="5" creationId="{0DF877F7-5C75-4099-A9A8-D646963964F5}"/>
          </ac:spMkLst>
        </pc:spChg>
        <pc:spChg chg="del mod">
          <ac:chgData name="Catherine Laberge" userId="2d6ea8bf-94fe-4c86-97c1-e777db4324a6" providerId="ADAL" clId="{B5DAEAF0-0F1A-449A-B271-DBB88A707E6A}" dt="2025-01-05T14:29:16.862" v="2420" actId="478"/>
          <ac:spMkLst>
            <pc:docMk/>
            <pc:sldMk cId="445070695" sldId="267"/>
            <ac:spMk id="7" creationId="{DD9AC5AC-3312-D88A-BA5D-8B8D4DF5659E}"/>
          </ac:spMkLst>
        </pc:spChg>
        <pc:spChg chg="add del">
          <ac:chgData name="Catherine Laberge" userId="2d6ea8bf-94fe-4c86-97c1-e777db4324a6" providerId="ADAL" clId="{B5DAEAF0-0F1A-449A-B271-DBB88A707E6A}" dt="2025-01-06T14:08:41.680" v="2717" actId="478"/>
          <ac:spMkLst>
            <pc:docMk/>
            <pc:sldMk cId="445070695" sldId="267"/>
            <ac:spMk id="8" creationId="{147AE81A-51E6-2208-5244-AC693C9F032E}"/>
          </ac:spMkLst>
        </pc:spChg>
        <pc:spChg chg="add del mod">
          <ac:chgData name="Catherine Laberge" userId="2d6ea8bf-94fe-4c86-97c1-e777db4324a6" providerId="ADAL" clId="{B5DAEAF0-0F1A-449A-B271-DBB88A707E6A}" dt="2025-01-06T18:40:11.117" v="5564" actId="478"/>
          <ac:spMkLst>
            <pc:docMk/>
            <pc:sldMk cId="445070695" sldId="267"/>
            <ac:spMk id="10" creationId="{D7EF0902-4B20-D1DA-72F5-A770A9841AD0}"/>
          </ac:spMkLst>
        </pc:spChg>
        <pc:graphicFrameChg chg="add del mod modGraphic">
          <ac:chgData name="Catherine Laberge" userId="2d6ea8bf-94fe-4c86-97c1-e777db4324a6" providerId="ADAL" clId="{B5DAEAF0-0F1A-449A-B271-DBB88A707E6A}" dt="2025-01-06T14:05:28.457" v="2422" actId="478"/>
          <ac:graphicFrameMkLst>
            <pc:docMk/>
            <pc:sldMk cId="445070695" sldId="267"/>
            <ac:graphicFrameMk id="4" creationId="{6CE517F5-5B5C-F0D8-721E-6AF0729AB8BC}"/>
          </ac:graphicFrameMkLst>
        </pc:graphicFrameChg>
        <pc:picChg chg="mod">
          <ac:chgData name="Catherine Laberge" userId="2d6ea8bf-94fe-4c86-97c1-e777db4324a6" providerId="ADAL" clId="{B5DAEAF0-0F1A-449A-B271-DBB88A707E6A}" dt="2025-01-06T14:12:54.235" v="2937" actId="1076"/>
          <ac:picMkLst>
            <pc:docMk/>
            <pc:sldMk cId="445070695" sldId="267"/>
            <ac:picMk id="9" creationId="{CA93B263-80B8-4F32-B69B-548E670DBC4F}"/>
          </ac:picMkLst>
        </pc:picChg>
      </pc:sldChg>
      <pc:sldChg chg="delSp modSp mod">
        <pc:chgData name="Catherine Laberge" userId="2d6ea8bf-94fe-4c86-97c1-e777db4324a6" providerId="ADAL" clId="{B5DAEAF0-0F1A-449A-B271-DBB88A707E6A}" dt="2025-01-07T13:53:20.887" v="6821" actId="20577"/>
        <pc:sldMkLst>
          <pc:docMk/>
          <pc:sldMk cId="3103683689" sldId="268"/>
        </pc:sldMkLst>
        <pc:spChg chg="del mod">
          <ac:chgData name="Catherine Laberge" userId="2d6ea8bf-94fe-4c86-97c1-e777db4324a6" providerId="ADAL" clId="{B5DAEAF0-0F1A-449A-B271-DBB88A707E6A}" dt="2025-01-06T18:48:05.164" v="5766" actId="478"/>
          <ac:spMkLst>
            <pc:docMk/>
            <pc:sldMk cId="3103683689" sldId="268"/>
            <ac:spMk id="6" creationId="{3C697C3A-E176-4B80-8FFB-59AEDA8FF60A}"/>
          </ac:spMkLst>
        </pc:spChg>
        <pc:spChg chg="mod">
          <ac:chgData name="Catherine Laberge" userId="2d6ea8bf-94fe-4c86-97c1-e777db4324a6" providerId="ADAL" clId="{B5DAEAF0-0F1A-449A-B271-DBB88A707E6A}" dt="2025-01-07T13:53:20.887" v="6821" actId="20577"/>
          <ac:spMkLst>
            <pc:docMk/>
            <pc:sldMk cId="3103683689" sldId="268"/>
            <ac:spMk id="26" creationId="{B4A6BAED-EBE6-4796-91D1-762EB5936B76}"/>
          </ac:spMkLst>
        </pc:spChg>
      </pc:sldChg>
      <pc:sldChg chg="addSp delSp modSp mod ord modClrScheme chgLayout modNotesTx">
        <pc:chgData name="Catherine Laberge" userId="2d6ea8bf-94fe-4c86-97c1-e777db4324a6" providerId="ADAL" clId="{B5DAEAF0-0F1A-449A-B271-DBB88A707E6A}" dt="2025-01-13T15:41:38.637" v="10472"/>
        <pc:sldMkLst>
          <pc:docMk/>
          <pc:sldMk cId="2488837578" sldId="271"/>
        </pc:sldMkLst>
        <pc:spChg chg="add del mod ord">
          <ac:chgData name="Catherine Laberge" userId="2d6ea8bf-94fe-4c86-97c1-e777db4324a6" providerId="ADAL" clId="{B5DAEAF0-0F1A-449A-B271-DBB88A707E6A}" dt="2025-01-05T13:33:16.893" v="1177" actId="478"/>
          <ac:spMkLst>
            <pc:docMk/>
            <pc:sldMk cId="2488837578" sldId="271"/>
            <ac:spMk id="3" creationId="{FD9CA170-31D2-0D89-0697-03499D85E920}"/>
          </ac:spMkLst>
        </pc:spChg>
        <pc:spChg chg="add del mod">
          <ac:chgData name="Catherine Laberge" userId="2d6ea8bf-94fe-4c86-97c1-e777db4324a6" providerId="ADAL" clId="{B5DAEAF0-0F1A-449A-B271-DBB88A707E6A}" dt="2025-01-05T13:16:39.587" v="845"/>
          <ac:spMkLst>
            <pc:docMk/>
            <pc:sldMk cId="2488837578" sldId="271"/>
            <ac:spMk id="4" creationId="{68224F8C-B96D-B511-66BF-216E06913A93}"/>
          </ac:spMkLst>
        </pc:spChg>
        <pc:spChg chg="add del mod">
          <ac:chgData name="Catherine Laberge" userId="2d6ea8bf-94fe-4c86-97c1-e777db4324a6" providerId="ADAL" clId="{B5DAEAF0-0F1A-449A-B271-DBB88A707E6A}" dt="2025-01-05T13:24:50.068" v="958" actId="478"/>
          <ac:spMkLst>
            <pc:docMk/>
            <pc:sldMk cId="2488837578" sldId="271"/>
            <ac:spMk id="11" creationId="{17B6AB83-7265-ECB9-172E-D69E7BC3E9B5}"/>
          </ac:spMkLst>
        </pc:spChg>
        <pc:spChg chg="add del mod">
          <ac:chgData name="Catherine Laberge" userId="2d6ea8bf-94fe-4c86-97c1-e777db4324a6" providerId="ADAL" clId="{B5DAEAF0-0F1A-449A-B271-DBB88A707E6A}" dt="2025-01-05T13:27:18.911" v="1003"/>
          <ac:spMkLst>
            <pc:docMk/>
            <pc:sldMk cId="2488837578" sldId="271"/>
            <ac:spMk id="12" creationId="{BECA6405-0E92-3E4D-F08E-966D92389436}"/>
          </ac:spMkLst>
        </pc:spChg>
        <pc:spChg chg="add del mod">
          <ac:chgData name="Catherine Laberge" userId="2d6ea8bf-94fe-4c86-97c1-e777db4324a6" providerId="ADAL" clId="{B5DAEAF0-0F1A-449A-B271-DBB88A707E6A}" dt="2025-01-05T13:27:44.140" v="1008"/>
          <ac:spMkLst>
            <pc:docMk/>
            <pc:sldMk cId="2488837578" sldId="271"/>
            <ac:spMk id="13" creationId="{99E7121D-4C07-7A66-730B-3CBE55E3FC3F}"/>
          </ac:spMkLst>
        </pc:spChg>
        <pc:spChg chg="mod ord">
          <ac:chgData name="Catherine Laberge" userId="2d6ea8bf-94fe-4c86-97c1-e777db4324a6" providerId="ADAL" clId="{B5DAEAF0-0F1A-449A-B271-DBB88A707E6A}" dt="2025-01-07T13:51:31.296" v="6759" actId="14100"/>
          <ac:spMkLst>
            <pc:docMk/>
            <pc:sldMk cId="2488837578" sldId="271"/>
            <ac:spMk id="15" creationId="{237223CD-9758-41ED-B425-D7C748F2DB99}"/>
          </ac:spMkLst>
        </pc:spChg>
        <pc:spChg chg="add del mod">
          <ac:chgData name="Catherine Laberge" userId="2d6ea8bf-94fe-4c86-97c1-e777db4324a6" providerId="ADAL" clId="{B5DAEAF0-0F1A-449A-B271-DBB88A707E6A}" dt="2025-01-05T13:29:08.500" v="1061" actId="478"/>
          <ac:spMkLst>
            <pc:docMk/>
            <pc:sldMk cId="2488837578" sldId="271"/>
            <ac:spMk id="16" creationId="{08B73BC4-9ACD-EB0F-3229-D62FD9DFAC56}"/>
          </ac:spMkLst>
        </pc:spChg>
        <pc:spChg chg="add del mod">
          <ac:chgData name="Catherine Laberge" userId="2d6ea8bf-94fe-4c86-97c1-e777db4324a6" providerId="ADAL" clId="{B5DAEAF0-0F1A-449A-B271-DBB88A707E6A}" dt="2025-01-05T13:29:21.579" v="1065" actId="478"/>
          <ac:spMkLst>
            <pc:docMk/>
            <pc:sldMk cId="2488837578" sldId="271"/>
            <ac:spMk id="18" creationId="{886CF7C8-5500-AD48-7A3E-BF4BD1C06745}"/>
          </ac:spMkLst>
        </pc:spChg>
        <pc:spChg chg="del mod ord">
          <ac:chgData name="Catherine Laberge" userId="2d6ea8bf-94fe-4c86-97c1-e777db4324a6" providerId="ADAL" clId="{B5DAEAF0-0F1A-449A-B271-DBB88A707E6A}" dt="2025-01-05T13:33:20.301" v="1179" actId="478"/>
          <ac:spMkLst>
            <pc:docMk/>
            <pc:sldMk cId="2488837578" sldId="271"/>
            <ac:spMk id="20" creationId="{6CD83799-6332-42D1-8281-16D30A1DB707}"/>
          </ac:spMkLst>
        </pc:spChg>
        <pc:spChg chg="del mod">
          <ac:chgData name="Catherine Laberge" userId="2d6ea8bf-94fe-4c86-97c1-e777db4324a6" providerId="ADAL" clId="{B5DAEAF0-0F1A-449A-B271-DBB88A707E6A}" dt="2025-01-05T13:15:08.719" v="790" actId="478"/>
          <ac:spMkLst>
            <pc:docMk/>
            <pc:sldMk cId="2488837578" sldId="271"/>
            <ac:spMk id="21" creationId="{C489463B-0BE3-4495-8283-54B7D780E367}"/>
          </ac:spMkLst>
        </pc:spChg>
        <pc:spChg chg="del mod ord">
          <ac:chgData name="Catherine Laberge" userId="2d6ea8bf-94fe-4c86-97c1-e777db4324a6" providerId="ADAL" clId="{B5DAEAF0-0F1A-449A-B271-DBB88A707E6A}" dt="2025-01-05T13:33:18.927" v="1178" actId="478"/>
          <ac:spMkLst>
            <pc:docMk/>
            <pc:sldMk cId="2488837578" sldId="271"/>
            <ac:spMk id="22" creationId="{796116F3-A919-4970-ABE3-5B5110382FF5}"/>
          </ac:spMkLst>
        </pc:spChg>
        <pc:spChg chg="del mod ord">
          <ac:chgData name="Catherine Laberge" userId="2d6ea8bf-94fe-4c86-97c1-e777db4324a6" providerId="ADAL" clId="{B5DAEAF0-0F1A-449A-B271-DBB88A707E6A}" dt="2025-01-05T13:33:21.422" v="1180" actId="478"/>
          <ac:spMkLst>
            <pc:docMk/>
            <pc:sldMk cId="2488837578" sldId="271"/>
            <ac:spMk id="23" creationId="{D42CB793-E144-4C12-BD8F-4EDA03F2721E}"/>
          </ac:spMkLst>
        </pc:spChg>
        <pc:spChg chg="del mod ord">
          <ac:chgData name="Catherine Laberge" userId="2d6ea8bf-94fe-4c86-97c1-e777db4324a6" providerId="ADAL" clId="{B5DAEAF0-0F1A-449A-B271-DBB88A707E6A}" dt="2025-01-05T13:33:28.309" v="1184" actId="478"/>
          <ac:spMkLst>
            <pc:docMk/>
            <pc:sldMk cId="2488837578" sldId="271"/>
            <ac:spMk id="24" creationId="{71372AD8-B11D-4673-9CDC-3B11304C2C97}"/>
          </ac:spMkLst>
        </pc:spChg>
        <pc:spChg chg="del mod ord">
          <ac:chgData name="Catherine Laberge" userId="2d6ea8bf-94fe-4c86-97c1-e777db4324a6" providerId="ADAL" clId="{B5DAEAF0-0F1A-449A-B271-DBB88A707E6A}" dt="2025-01-05T13:33:30.892" v="1186" actId="478"/>
          <ac:spMkLst>
            <pc:docMk/>
            <pc:sldMk cId="2488837578" sldId="271"/>
            <ac:spMk id="25" creationId="{5101BD2E-B61B-49F6-88B7-9360224B0FCE}"/>
          </ac:spMkLst>
        </pc:spChg>
        <pc:spChg chg="del">
          <ac:chgData name="Catherine Laberge" userId="2d6ea8bf-94fe-4c86-97c1-e777db4324a6" providerId="ADAL" clId="{B5DAEAF0-0F1A-449A-B271-DBB88A707E6A}" dt="2025-01-05T13:29:15.898" v="1063" actId="478"/>
          <ac:spMkLst>
            <pc:docMk/>
            <pc:sldMk cId="2488837578" sldId="271"/>
            <ac:spMk id="26" creationId="{3577F02F-16AF-44BC-9953-CE2576F25B84}"/>
          </ac:spMkLst>
        </pc:spChg>
        <pc:spChg chg="del">
          <ac:chgData name="Catherine Laberge" userId="2d6ea8bf-94fe-4c86-97c1-e777db4324a6" providerId="ADAL" clId="{B5DAEAF0-0F1A-449A-B271-DBB88A707E6A}" dt="2025-01-05T13:29:14.439" v="1062" actId="478"/>
          <ac:spMkLst>
            <pc:docMk/>
            <pc:sldMk cId="2488837578" sldId="271"/>
            <ac:spMk id="27" creationId="{D6B74751-8529-4BA0-B653-A603820BF2A0}"/>
          </ac:spMkLst>
        </pc:spChg>
        <pc:spChg chg="add del mod">
          <ac:chgData name="Catherine Laberge" userId="2d6ea8bf-94fe-4c86-97c1-e777db4324a6" providerId="ADAL" clId="{B5DAEAF0-0F1A-449A-B271-DBB88A707E6A}" dt="2025-01-05T13:29:20.292" v="1064" actId="478"/>
          <ac:spMkLst>
            <pc:docMk/>
            <pc:sldMk cId="2488837578" sldId="271"/>
            <ac:spMk id="28" creationId="{0BE63BA1-F332-041F-7DB8-E86470008AB6}"/>
          </ac:spMkLst>
        </pc:spChg>
        <pc:spChg chg="add del mod">
          <ac:chgData name="Catherine Laberge" userId="2d6ea8bf-94fe-4c86-97c1-e777db4324a6" providerId="ADAL" clId="{B5DAEAF0-0F1A-449A-B271-DBB88A707E6A}" dt="2025-01-05T13:29:24.436" v="1067" actId="478"/>
          <ac:spMkLst>
            <pc:docMk/>
            <pc:sldMk cId="2488837578" sldId="271"/>
            <ac:spMk id="30" creationId="{2D1BB709-EA08-32E8-98C2-21F99515BD66}"/>
          </ac:spMkLst>
        </pc:spChg>
        <pc:spChg chg="del mod ord">
          <ac:chgData name="Catherine Laberge" userId="2d6ea8bf-94fe-4c86-97c1-e777db4324a6" providerId="ADAL" clId="{B5DAEAF0-0F1A-449A-B271-DBB88A707E6A}" dt="2025-01-05T13:33:26.949" v="1183" actId="478"/>
          <ac:spMkLst>
            <pc:docMk/>
            <pc:sldMk cId="2488837578" sldId="271"/>
            <ac:spMk id="32" creationId="{88F1A63D-276E-4F28-A5E4-05A60B3B44C6}"/>
          </ac:spMkLst>
        </pc:spChg>
        <pc:spChg chg="del mod ord">
          <ac:chgData name="Catherine Laberge" userId="2d6ea8bf-94fe-4c86-97c1-e777db4324a6" providerId="ADAL" clId="{B5DAEAF0-0F1A-449A-B271-DBB88A707E6A}" dt="2025-01-05T13:33:29.612" v="1185" actId="478"/>
          <ac:spMkLst>
            <pc:docMk/>
            <pc:sldMk cId="2488837578" sldId="271"/>
            <ac:spMk id="33" creationId="{B843A9BF-2F69-4A9E-B791-33C4F8EC88E2}"/>
          </ac:spMkLst>
        </pc:spChg>
        <pc:spChg chg="del">
          <ac:chgData name="Catherine Laberge" userId="2d6ea8bf-94fe-4c86-97c1-e777db4324a6" providerId="ADAL" clId="{B5DAEAF0-0F1A-449A-B271-DBB88A707E6A}" dt="2025-01-05T13:30:21.502" v="1140" actId="478"/>
          <ac:spMkLst>
            <pc:docMk/>
            <pc:sldMk cId="2488837578" sldId="271"/>
            <ac:spMk id="34" creationId="{3389065B-0174-43B3-81BA-5AA7987295B0}"/>
          </ac:spMkLst>
        </pc:spChg>
        <pc:spChg chg="del">
          <ac:chgData name="Catherine Laberge" userId="2d6ea8bf-94fe-4c86-97c1-e777db4324a6" providerId="ADAL" clId="{B5DAEAF0-0F1A-449A-B271-DBB88A707E6A}" dt="2025-01-05T13:30:18.577" v="1138" actId="478"/>
          <ac:spMkLst>
            <pc:docMk/>
            <pc:sldMk cId="2488837578" sldId="271"/>
            <ac:spMk id="35" creationId="{D4978AD1-E9AC-4BCA-B4E6-853598408341}"/>
          </ac:spMkLst>
        </pc:spChg>
        <pc:spChg chg="del">
          <ac:chgData name="Catherine Laberge" userId="2d6ea8bf-94fe-4c86-97c1-e777db4324a6" providerId="ADAL" clId="{B5DAEAF0-0F1A-449A-B271-DBB88A707E6A}" dt="2025-01-05T13:30:28.392" v="1144" actId="478"/>
          <ac:spMkLst>
            <pc:docMk/>
            <pc:sldMk cId="2488837578" sldId="271"/>
            <ac:spMk id="36" creationId="{D95F6B24-7B92-4F91-962E-E992438D2008}"/>
          </ac:spMkLst>
        </pc:spChg>
        <pc:spChg chg="del">
          <ac:chgData name="Catherine Laberge" userId="2d6ea8bf-94fe-4c86-97c1-e777db4324a6" providerId="ADAL" clId="{B5DAEAF0-0F1A-449A-B271-DBB88A707E6A}" dt="2025-01-05T13:30:31.225" v="1146" actId="478"/>
          <ac:spMkLst>
            <pc:docMk/>
            <pc:sldMk cId="2488837578" sldId="271"/>
            <ac:spMk id="37" creationId="{783946EB-FEAE-4384-AFB6-67C69A51306B}"/>
          </ac:spMkLst>
        </pc:spChg>
        <pc:spChg chg="del mod">
          <ac:chgData name="Catherine Laberge" userId="2d6ea8bf-94fe-4c86-97c1-e777db4324a6" providerId="ADAL" clId="{B5DAEAF0-0F1A-449A-B271-DBB88A707E6A}" dt="2025-01-05T13:29:30.280" v="1071" actId="478"/>
          <ac:spMkLst>
            <pc:docMk/>
            <pc:sldMk cId="2488837578" sldId="271"/>
            <ac:spMk id="38" creationId="{5EDBA558-7097-4D6F-9E1F-96C4B09B3955}"/>
          </ac:spMkLst>
        </pc:spChg>
        <pc:spChg chg="del mod">
          <ac:chgData name="Catherine Laberge" userId="2d6ea8bf-94fe-4c86-97c1-e777db4324a6" providerId="ADAL" clId="{B5DAEAF0-0F1A-449A-B271-DBB88A707E6A}" dt="2025-01-05T13:29:28.548" v="1070" actId="478"/>
          <ac:spMkLst>
            <pc:docMk/>
            <pc:sldMk cId="2488837578" sldId="271"/>
            <ac:spMk id="39" creationId="{97AE0317-4E15-4454-93A1-992BFACF4FFF}"/>
          </ac:spMkLst>
        </pc:spChg>
        <pc:spChg chg="add del mod">
          <ac:chgData name="Catherine Laberge" userId="2d6ea8bf-94fe-4c86-97c1-e777db4324a6" providerId="ADAL" clId="{B5DAEAF0-0F1A-449A-B271-DBB88A707E6A}" dt="2025-01-05T13:29:32.124" v="1072" actId="478"/>
          <ac:spMkLst>
            <pc:docMk/>
            <pc:sldMk cId="2488837578" sldId="271"/>
            <ac:spMk id="40" creationId="{D388FB44-5145-3602-5D0A-EC5C8BC86B46}"/>
          </ac:spMkLst>
        </pc:spChg>
        <pc:spChg chg="add del mod">
          <ac:chgData name="Catherine Laberge" userId="2d6ea8bf-94fe-4c86-97c1-e777db4324a6" providerId="ADAL" clId="{B5DAEAF0-0F1A-449A-B271-DBB88A707E6A}" dt="2025-01-05T13:30:17.325" v="1137" actId="478"/>
          <ac:spMkLst>
            <pc:docMk/>
            <pc:sldMk cId="2488837578" sldId="271"/>
            <ac:spMk id="44" creationId="{29901D2F-2C24-B31C-F064-DB677E253D6C}"/>
          </ac:spMkLst>
        </pc:spChg>
        <pc:spChg chg="add del mod">
          <ac:chgData name="Catherine Laberge" userId="2d6ea8bf-94fe-4c86-97c1-e777db4324a6" providerId="ADAL" clId="{B5DAEAF0-0F1A-449A-B271-DBB88A707E6A}" dt="2025-01-05T13:30:19.572" v="1139" actId="478"/>
          <ac:spMkLst>
            <pc:docMk/>
            <pc:sldMk cId="2488837578" sldId="271"/>
            <ac:spMk id="48" creationId="{BA6656E2-9691-AA35-E672-92CC8A7ED21D}"/>
          </ac:spMkLst>
        </pc:spChg>
        <pc:spChg chg="add del mod">
          <ac:chgData name="Catherine Laberge" userId="2d6ea8bf-94fe-4c86-97c1-e777db4324a6" providerId="ADAL" clId="{B5DAEAF0-0F1A-449A-B271-DBB88A707E6A}" dt="2025-01-05T13:30:23.029" v="1141" actId="478"/>
          <ac:spMkLst>
            <pc:docMk/>
            <pc:sldMk cId="2488837578" sldId="271"/>
            <ac:spMk id="52" creationId="{18BD0E06-D879-A681-90C4-3722757128B5}"/>
          </ac:spMkLst>
        </pc:spChg>
        <pc:spChg chg="add del mod">
          <ac:chgData name="Catherine Laberge" userId="2d6ea8bf-94fe-4c86-97c1-e777db4324a6" providerId="ADAL" clId="{B5DAEAF0-0F1A-449A-B271-DBB88A707E6A}" dt="2025-01-05T13:30:26.100" v="1143" actId="478"/>
          <ac:spMkLst>
            <pc:docMk/>
            <pc:sldMk cId="2488837578" sldId="271"/>
            <ac:spMk id="56" creationId="{DDD06092-06C0-D463-5E1C-4709933D9273}"/>
          </ac:spMkLst>
        </pc:spChg>
        <pc:spChg chg="add del mod">
          <ac:chgData name="Catherine Laberge" userId="2d6ea8bf-94fe-4c86-97c1-e777db4324a6" providerId="ADAL" clId="{B5DAEAF0-0F1A-449A-B271-DBB88A707E6A}" dt="2025-01-05T13:30:30.011" v="1145" actId="478"/>
          <ac:spMkLst>
            <pc:docMk/>
            <pc:sldMk cId="2488837578" sldId="271"/>
            <ac:spMk id="58" creationId="{15566C3F-1C33-6B3F-1234-DF8746D9EB07}"/>
          </ac:spMkLst>
        </pc:spChg>
        <pc:spChg chg="add del mod">
          <ac:chgData name="Catherine Laberge" userId="2d6ea8bf-94fe-4c86-97c1-e777db4324a6" providerId="ADAL" clId="{B5DAEAF0-0F1A-449A-B271-DBB88A707E6A}" dt="2025-01-05T13:30:32.605" v="1147" actId="478"/>
          <ac:spMkLst>
            <pc:docMk/>
            <pc:sldMk cId="2488837578" sldId="271"/>
            <ac:spMk id="60" creationId="{356BFFFA-B84B-E1ED-D898-D234F2810E38}"/>
          </ac:spMkLst>
        </pc:spChg>
        <pc:spChg chg="add del mod ord">
          <ac:chgData name="Catherine Laberge" userId="2d6ea8bf-94fe-4c86-97c1-e777db4324a6" providerId="ADAL" clId="{B5DAEAF0-0F1A-449A-B271-DBB88A707E6A}" dt="2025-01-05T13:32:49.781" v="1162" actId="700"/>
          <ac:spMkLst>
            <pc:docMk/>
            <pc:sldMk cId="2488837578" sldId="271"/>
            <ac:spMk id="61" creationId="{BA3EC35C-D2E9-0D4B-6941-F70B0C5F6AF2}"/>
          </ac:spMkLst>
        </pc:spChg>
        <pc:spChg chg="add del mod">
          <ac:chgData name="Catherine Laberge" userId="2d6ea8bf-94fe-4c86-97c1-e777db4324a6" providerId="ADAL" clId="{B5DAEAF0-0F1A-449A-B271-DBB88A707E6A}" dt="2025-01-05T13:34:00.026" v="1188" actId="1032"/>
          <ac:spMkLst>
            <pc:docMk/>
            <pc:sldMk cId="2488837578" sldId="271"/>
            <ac:spMk id="63" creationId="{EAB6FA24-751E-79EB-05CA-6EDC6A4AC04D}"/>
          </ac:spMkLst>
        </pc:spChg>
        <pc:spChg chg="add del mod">
          <ac:chgData name="Catherine Laberge" userId="2d6ea8bf-94fe-4c86-97c1-e777db4324a6" providerId="ADAL" clId="{B5DAEAF0-0F1A-449A-B271-DBB88A707E6A}" dt="2025-01-05T13:42:26.733" v="1472" actId="478"/>
          <ac:spMkLst>
            <pc:docMk/>
            <pc:sldMk cId="2488837578" sldId="271"/>
            <ac:spMk id="66" creationId="{53A17A37-BDDC-1FAA-8126-08F66AAA488D}"/>
          </ac:spMkLst>
        </pc:spChg>
        <pc:spChg chg="del mod ord">
          <ac:chgData name="Catherine Laberge" userId="2d6ea8bf-94fe-4c86-97c1-e777db4324a6" providerId="ADAL" clId="{B5DAEAF0-0F1A-449A-B271-DBB88A707E6A}" dt="2025-01-05T13:46:40.503" v="1544" actId="478"/>
          <ac:spMkLst>
            <pc:docMk/>
            <pc:sldMk cId="2488837578" sldId="271"/>
            <ac:spMk id="78" creationId="{DA6C2CB8-A02B-4EA0-945C-4AB663074A70}"/>
          </ac:spMkLst>
        </pc:spChg>
        <pc:spChg chg="mod ord">
          <ac:chgData name="Catherine Laberge" userId="2d6ea8bf-94fe-4c86-97c1-e777db4324a6" providerId="ADAL" clId="{B5DAEAF0-0F1A-449A-B271-DBB88A707E6A}" dt="2025-01-05T13:32:49.781" v="1162" actId="700"/>
          <ac:spMkLst>
            <pc:docMk/>
            <pc:sldMk cId="2488837578" sldId="271"/>
            <ac:spMk id="79" creationId="{67621BD2-5AA3-43FE-A4AE-C460C3F5E0BD}"/>
          </ac:spMkLst>
        </pc:spChg>
        <pc:graphicFrameChg chg="add del mod modGraphic">
          <ac:chgData name="Catherine Laberge" userId="2d6ea8bf-94fe-4c86-97c1-e777db4324a6" providerId="ADAL" clId="{B5DAEAF0-0F1A-449A-B271-DBB88A707E6A}" dt="2025-01-13T15:41:38.637" v="10472"/>
          <ac:graphicFrameMkLst>
            <pc:docMk/>
            <pc:sldMk cId="2488837578" sldId="271"/>
            <ac:graphicFrameMk id="64" creationId="{5B510D46-B0D1-809B-18BD-54B0E29D174C}"/>
          </ac:graphicFrameMkLst>
        </pc:graphicFrameChg>
        <pc:picChg chg="add del mod">
          <ac:chgData name="Catherine Laberge" userId="2d6ea8bf-94fe-4c86-97c1-e777db4324a6" providerId="ADAL" clId="{B5DAEAF0-0F1A-449A-B271-DBB88A707E6A}" dt="2025-01-05T13:24:15.964" v="948" actId="21"/>
          <ac:picMkLst>
            <pc:docMk/>
            <pc:sldMk cId="2488837578" sldId="271"/>
            <ac:picMk id="6" creationId="{25511226-287B-FFD1-CC90-A78177175C8D}"/>
          </ac:picMkLst>
        </pc:picChg>
        <pc:picChg chg="add del mod">
          <ac:chgData name="Catherine Laberge" userId="2d6ea8bf-94fe-4c86-97c1-e777db4324a6" providerId="ADAL" clId="{B5DAEAF0-0F1A-449A-B271-DBB88A707E6A}" dt="2025-01-05T13:24:13.137" v="947" actId="21"/>
          <ac:picMkLst>
            <pc:docMk/>
            <pc:sldMk cId="2488837578" sldId="271"/>
            <ac:picMk id="8" creationId="{D86A8C2B-99BE-C023-934B-8B825A07FB8A}"/>
          </ac:picMkLst>
        </pc:picChg>
        <pc:picChg chg="add del mod">
          <ac:chgData name="Catherine Laberge" userId="2d6ea8bf-94fe-4c86-97c1-e777db4324a6" providerId="ADAL" clId="{B5DAEAF0-0F1A-449A-B271-DBB88A707E6A}" dt="2025-01-05T13:33:25.003" v="1182" actId="478"/>
          <ac:picMkLst>
            <pc:docMk/>
            <pc:sldMk cId="2488837578" sldId="271"/>
            <ac:picMk id="9" creationId="{AA8E59E8-D31D-3F99-0EFC-9647F1F5C4C4}"/>
          </ac:picMkLst>
        </pc:picChg>
        <pc:picChg chg="del mod ord">
          <ac:chgData name="Catherine Laberge" userId="2d6ea8bf-94fe-4c86-97c1-e777db4324a6" providerId="ADAL" clId="{B5DAEAF0-0F1A-449A-B271-DBB88A707E6A}" dt="2025-01-05T13:33:01.631" v="1171" actId="478"/>
          <ac:picMkLst>
            <pc:docMk/>
            <pc:sldMk cId="2488837578" sldId="271"/>
            <ac:picMk id="41" creationId="{BF16F025-BCF5-40CE-99FC-913DA2B95FFC}"/>
          </ac:picMkLst>
        </pc:picChg>
        <pc:picChg chg="del mod">
          <ac:chgData name="Catherine Laberge" userId="2d6ea8bf-94fe-4c86-97c1-e777db4324a6" providerId="ADAL" clId="{B5DAEAF0-0F1A-449A-B271-DBB88A707E6A}" dt="2025-01-05T13:16:26.949" v="844" actId="478"/>
          <ac:picMkLst>
            <pc:docMk/>
            <pc:sldMk cId="2488837578" sldId="271"/>
            <ac:picMk id="43" creationId="{2633ACCA-196E-42C2-AE38-9D6EE3ED9D08}"/>
          </ac:picMkLst>
        </pc:picChg>
        <pc:picChg chg="del mod">
          <ac:chgData name="Catherine Laberge" userId="2d6ea8bf-94fe-4c86-97c1-e777db4324a6" providerId="ADAL" clId="{B5DAEAF0-0F1A-449A-B271-DBB88A707E6A}" dt="2025-01-05T13:27:14.107" v="1002" actId="478"/>
          <ac:picMkLst>
            <pc:docMk/>
            <pc:sldMk cId="2488837578" sldId="271"/>
            <ac:picMk id="45" creationId="{ACC97AB4-BB16-4C9A-B6D8-2D1D439098C1}"/>
          </ac:picMkLst>
        </pc:picChg>
        <pc:picChg chg="del">
          <ac:chgData name="Catherine Laberge" userId="2d6ea8bf-94fe-4c86-97c1-e777db4324a6" providerId="ADAL" clId="{B5DAEAF0-0F1A-449A-B271-DBB88A707E6A}" dt="2025-01-05T13:29:06.213" v="1060" actId="478"/>
          <ac:picMkLst>
            <pc:docMk/>
            <pc:sldMk cId="2488837578" sldId="271"/>
            <ac:picMk id="47" creationId="{4568239C-300A-45D3-838A-3DDBCED77DFC}"/>
          </ac:picMkLst>
        </pc:picChg>
        <pc:picChg chg="del mod">
          <ac:chgData name="Catherine Laberge" userId="2d6ea8bf-94fe-4c86-97c1-e777db4324a6" providerId="ADAL" clId="{B5DAEAF0-0F1A-449A-B271-DBB88A707E6A}" dt="2025-01-05T13:24:43.529" v="956" actId="478"/>
          <ac:picMkLst>
            <pc:docMk/>
            <pc:sldMk cId="2488837578" sldId="271"/>
            <ac:picMk id="49" creationId="{95192A79-E701-4C11-A69C-394EF7CD6E25}"/>
          </ac:picMkLst>
        </pc:picChg>
        <pc:picChg chg="del mod">
          <ac:chgData name="Catherine Laberge" userId="2d6ea8bf-94fe-4c86-97c1-e777db4324a6" providerId="ADAL" clId="{B5DAEAF0-0F1A-449A-B271-DBB88A707E6A}" dt="2025-01-05T13:30:12.403" v="1136" actId="478"/>
          <ac:picMkLst>
            <pc:docMk/>
            <pc:sldMk cId="2488837578" sldId="271"/>
            <ac:picMk id="51" creationId="{7DBEEF85-77D1-49AB-A61A-818CDDC14B20}"/>
          </ac:picMkLst>
        </pc:picChg>
        <pc:picChg chg="del">
          <ac:chgData name="Catherine Laberge" userId="2d6ea8bf-94fe-4c86-97c1-e777db4324a6" providerId="ADAL" clId="{B5DAEAF0-0F1A-449A-B271-DBB88A707E6A}" dt="2025-01-05T13:30:24.831" v="1142" actId="478"/>
          <ac:picMkLst>
            <pc:docMk/>
            <pc:sldMk cId="2488837578" sldId="271"/>
            <ac:picMk id="53" creationId="{A9D57328-D628-4DC1-B15F-83C8C8A51983}"/>
          </ac:picMkLst>
        </pc:picChg>
        <pc:picChg chg="del">
          <ac:chgData name="Catherine Laberge" userId="2d6ea8bf-94fe-4c86-97c1-e777db4324a6" providerId="ADAL" clId="{B5DAEAF0-0F1A-449A-B271-DBB88A707E6A}" dt="2025-01-05T13:29:22.902" v="1066" actId="478"/>
          <ac:picMkLst>
            <pc:docMk/>
            <pc:sldMk cId="2488837578" sldId="271"/>
            <ac:picMk id="55" creationId="{938A071D-1F01-44A4-9A7E-03C9BBE0701B}"/>
          </ac:picMkLst>
        </pc:picChg>
        <pc:picChg chg="add del mod">
          <ac:chgData name="Catherine Laberge" userId="2d6ea8bf-94fe-4c86-97c1-e777db4324a6" providerId="ADAL" clId="{B5DAEAF0-0F1A-449A-B271-DBB88A707E6A}" dt="2025-01-05T13:16:26.949" v="844" actId="478"/>
          <ac:picMkLst>
            <pc:docMk/>
            <pc:sldMk cId="2488837578" sldId="271"/>
            <ac:picMk id="1026" creationId="{0271B213-C3A2-22DE-2075-EA50E384265C}"/>
          </ac:picMkLst>
        </pc:picChg>
        <pc:picChg chg="add del mod ord">
          <ac:chgData name="Catherine Laberge" userId="2d6ea8bf-94fe-4c86-97c1-e777db4324a6" providerId="ADAL" clId="{B5DAEAF0-0F1A-449A-B271-DBB88A707E6A}" dt="2025-01-05T13:33:00.691" v="1170" actId="478"/>
          <ac:picMkLst>
            <pc:docMk/>
            <pc:sldMk cId="2488837578" sldId="271"/>
            <ac:picMk id="1028" creationId="{5943397E-C5ED-63FA-841F-10DDE44114D5}"/>
          </ac:picMkLst>
        </pc:picChg>
        <pc:picChg chg="add del mod">
          <ac:chgData name="Catherine Laberge" userId="2d6ea8bf-94fe-4c86-97c1-e777db4324a6" providerId="ADAL" clId="{B5DAEAF0-0F1A-449A-B271-DBB88A707E6A}" dt="2025-01-05T13:27:14.107" v="1002" actId="478"/>
          <ac:picMkLst>
            <pc:docMk/>
            <pc:sldMk cId="2488837578" sldId="271"/>
            <ac:picMk id="1030" creationId="{AA260082-A48D-DFDC-5801-013D3E119DAF}"/>
          </ac:picMkLst>
        </pc:picChg>
        <pc:picChg chg="add del mod">
          <ac:chgData name="Catherine Laberge" userId="2d6ea8bf-94fe-4c86-97c1-e777db4324a6" providerId="ADAL" clId="{B5DAEAF0-0F1A-449A-B271-DBB88A707E6A}" dt="2025-01-05T13:27:37.794" v="1007" actId="478"/>
          <ac:picMkLst>
            <pc:docMk/>
            <pc:sldMk cId="2488837578" sldId="271"/>
            <ac:picMk id="1032" creationId="{F2659020-A0B0-E039-6D45-913D6E5B5F08}"/>
          </ac:picMkLst>
        </pc:picChg>
        <pc:picChg chg="add del mod">
          <ac:chgData name="Catherine Laberge" userId="2d6ea8bf-94fe-4c86-97c1-e777db4324a6" providerId="ADAL" clId="{B5DAEAF0-0F1A-449A-B271-DBB88A707E6A}" dt="2025-01-05T13:27:37.794" v="1007" actId="478"/>
          <ac:picMkLst>
            <pc:docMk/>
            <pc:sldMk cId="2488837578" sldId="271"/>
            <ac:picMk id="1034" creationId="{74E7AE0F-D21B-6ABB-9778-0A1CCB8C1A08}"/>
          </ac:picMkLst>
        </pc:picChg>
        <pc:picChg chg="add del mod ord">
          <ac:chgData name="Catherine Laberge" userId="2d6ea8bf-94fe-4c86-97c1-e777db4324a6" providerId="ADAL" clId="{B5DAEAF0-0F1A-449A-B271-DBB88A707E6A}" dt="2025-01-05T13:33:04.929" v="1172" actId="478"/>
          <ac:picMkLst>
            <pc:docMk/>
            <pc:sldMk cId="2488837578" sldId="271"/>
            <ac:picMk id="1036" creationId="{BB76A302-4A27-B131-3E73-2A393F5A884D}"/>
          </ac:picMkLst>
        </pc:picChg>
      </pc:sldChg>
      <pc:sldChg chg="del">
        <pc:chgData name="Catherine Laberge" userId="2d6ea8bf-94fe-4c86-97c1-e777db4324a6" providerId="ADAL" clId="{B5DAEAF0-0F1A-449A-B271-DBB88A707E6A}" dt="2025-01-06T18:38:49.785" v="5561" actId="2696"/>
        <pc:sldMkLst>
          <pc:docMk/>
          <pc:sldMk cId="1489492820" sldId="273"/>
        </pc:sldMkLst>
      </pc:sldChg>
      <pc:sldChg chg="del">
        <pc:chgData name="Catherine Laberge" userId="2d6ea8bf-94fe-4c86-97c1-e777db4324a6" providerId="ADAL" clId="{B5DAEAF0-0F1A-449A-B271-DBB88A707E6A}" dt="2025-01-07T18:45:17.962" v="8230" actId="47"/>
        <pc:sldMkLst>
          <pc:docMk/>
          <pc:sldMk cId="785934443" sldId="275"/>
        </pc:sldMkLst>
      </pc:sldChg>
      <pc:sldChg chg="del">
        <pc:chgData name="Catherine Laberge" userId="2d6ea8bf-94fe-4c86-97c1-e777db4324a6" providerId="ADAL" clId="{B5DAEAF0-0F1A-449A-B271-DBB88A707E6A}" dt="2025-01-07T18:45:20.725" v="8231" actId="47"/>
        <pc:sldMkLst>
          <pc:docMk/>
          <pc:sldMk cId="413412984" sldId="276"/>
        </pc:sldMkLst>
      </pc:sldChg>
      <pc:sldChg chg="modSp mod modNotesTx">
        <pc:chgData name="Catherine Laberge" userId="2d6ea8bf-94fe-4c86-97c1-e777db4324a6" providerId="ADAL" clId="{B5DAEAF0-0F1A-449A-B271-DBB88A707E6A}" dt="2025-01-08T15:55:29.156" v="10431" actId="20577"/>
        <pc:sldMkLst>
          <pc:docMk/>
          <pc:sldMk cId="206891354" sldId="277"/>
        </pc:sldMkLst>
        <pc:spChg chg="mod">
          <ac:chgData name="Catherine Laberge" userId="2d6ea8bf-94fe-4c86-97c1-e777db4324a6" providerId="ADAL" clId="{B5DAEAF0-0F1A-449A-B271-DBB88A707E6A}" dt="2025-01-08T15:07:26.603" v="10050" actId="207"/>
          <ac:spMkLst>
            <pc:docMk/>
            <pc:sldMk cId="206891354" sldId="277"/>
            <ac:spMk id="2" creationId="{8460295B-54B9-4937-90E3-BAB9CE69E30B}"/>
          </ac:spMkLst>
        </pc:spChg>
      </pc:sldChg>
      <pc:sldChg chg="addSp delSp modSp mod modNotesTx">
        <pc:chgData name="Catherine Laberge" userId="2d6ea8bf-94fe-4c86-97c1-e777db4324a6" providerId="ADAL" clId="{B5DAEAF0-0F1A-449A-B271-DBB88A707E6A}" dt="2025-01-08T15:48:08.206" v="10114"/>
        <pc:sldMkLst>
          <pc:docMk/>
          <pc:sldMk cId="343084878" sldId="278"/>
        </pc:sldMkLst>
        <pc:spChg chg="mod">
          <ac:chgData name="Catherine Laberge" userId="2d6ea8bf-94fe-4c86-97c1-e777db4324a6" providerId="ADAL" clId="{B5DAEAF0-0F1A-449A-B271-DBB88A707E6A}" dt="2025-01-08T15:00:48.908" v="10021" actId="207"/>
          <ac:spMkLst>
            <pc:docMk/>
            <pc:sldMk cId="343084878" sldId="278"/>
            <ac:spMk id="2" creationId="{912DF434-28DB-4621-A497-D62C41CE0419}"/>
          </ac:spMkLst>
        </pc:spChg>
        <pc:spChg chg="add del mod">
          <ac:chgData name="Catherine Laberge" userId="2d6ea8bf-94fe-4c86-97c1-e777db4324a6" providerId="ADAL" clId="{B5DAEAF0-0F1A-449A-B271-DBB88A707E6A}" dt="2025-01-08T14:36:06.972" v="10006" actId="20577"/>
          <ac:spMkLst>
            <pc:docMk/>
            <pc:sldMk cId="343084878" sldId="278"/>
            <ac:spMk id="4" creationId="{DA821450-3024-4103-98AE-6D80CECEDA41}"/>
          </ac:spMkLst>
        </pc:spChg>
        <pc:spChg chg="add del mod">
          <ac:chgData name="Catherine Laberge" userId="2d6ea8bf-94fe-4c86-97c1-e777db4324a6" providerId="ADAL" clId="{B5DAEAF0-0F1A-449A-B271-DBB88A707E6A}" dt="2025-01-05T12:53:07.424" v="46" actId="478"/>
          <ac:spMkLst>
            <pc:docMk/>
            <pc:sldMk cId="343084878" sldId="278"/>
            <ac:spMk id="5" creationId="{9BD42F58-4921-7252-9FB9-3E5B0B1C02EB}"/>
          </ac:spMkLst>
        </pc:spChg>
        <pc:spChg chg="mod">
          <ac:chgData name="Catherine Laberge" userId="2d6ea8bf-94fe-4c86-97c1-e777db4324a6" providerId="ADAL" clId="{B5DAEAF0-0F1A-449A-B271-DBB88A707E6A}" dt="2025-01-06T19:49:32.914" v="5827" actId="26606"/>
          <ac:spMkLst>
            <pc:docMk/>
            <pc:sldMk cId="343084878" sldId="278"/>
            <ac:spMk id="6" creationId="{072CB36A-F473-4B86-BCEF-98BF329468DC}"/>
          </ac:spMkLst>
        </pc:spChg>
        <pc:spChg chg="del">
          <ac:chgData name="Catherine Laberge" userId="2d6ea8bf-94fe-4c86-97c1-e777db4324a6" providerId="ADAL" clId="{B5DAEAF0-0F1A-449A-B271-DBB88A707E6A}" dt="2025-01-06T19:48:58.342" v="5816" actId="26606"/>
          <ac:spMkLst>
            <pc:docMk/>
            <pc:sldMk cId="343084878" sldId="278"/>
            <ac:spMk id="16" creationId="{2C61293E-6EBE-43EF-A52C-9BEBFD7679D4}"/>
          </ac:spMkLst>
        </pc:spChg>
        <pc:spChg chg="del">
          <ac:chgData name="Catherine Laberge" userId="2d6ea8bf-94fe-4c86-97c1-e777db4324a6" providerId="ADAL" clId="{B5DAEAF0-0F1A-449A-B271-DBB88A707E6A}" dt="2025-01-06T19:48:58.342" v="5816" actId="26606"/>
          <ac:spMkLst>
            <pc:docMk/>
            <pc:sldMk cId="343084878" sldId="278"/>
            <ac:spMk id="18" creationId="{21540236-BFD5-4A9D-8840-4703E7F76825}"/>
          </ac:spMkLst>
        </pc:spChg>
        <pc:spChg chg="add del">
          <ac:chgData name="Catherine Laberge" userId="2d6ea8bf-94fe-4c86-97c1-e777db4324a6" providerId="ADAL" clId="{B5DAEAF0-0F1A-449A-B271-DBB88A707E6A}" dt="2025-01-06T19:49:32.914" v="5827" actId="26606"/>
          <ac:spMkLst>
            <pc:docMk/>
            <pc:sldMk cId="343084878" sldId="278"/>
            <ac:spMk id="23" creationId="{D1D34770-47A8-402C-AF23-2B653F2D88C1}"/>
          </ac:spMkLst>
        </pc:spChg>
        <pc:spChg chg="add">
          <ac:chgData name="Catherine Laberge" userId="2d6ea8bf-94fe-4c86-97c1-e777db4324a6" providerId="ADAL" clId="{B5DAEAF0-0F1A-449A-B271-DBB88A707E6A}" dt="2025-01-06T19:49:32.914" v="5827" actId="26606"/>
          <ac:spMkLst>
            <pc:docMk/>
            <pc:sldMk cId="343084878" sldId="278"/>
            <ac:spMk id="28" creationId="{45D37F4E-DDB4-456B-97E0-9937730A039F}"/>
          </ac:spMkLst>
        </pc:spChg>
        <pc:spChg chg="add">
          <ac:chgData name="Catherine Laberge" userId="2d6ea8bf-94fe-4c86-97c1-e777db4324a6" providerId="ADAL" clId="{B5DAEAF0-0F1A-449A-B271-DBB88A707E6A}" dt="2025-01-06T19:49:32.914" v="5827" actId="26606"/>
          <ac:spMkLst>
            <pc:docMk/>
            <pc:sldMk cId="343084878" sldId="278"/>
            <ac:spMk id="30" creationId="{B2DD41CD-8F47-4F56-AD12-4E2FF7696987}"/>
          </ac:spMkLst>
        </pc:spChg>
        <pc:picChg chg="mod ord">
          <ac:chgData name="Catherine Laberge" userId="2d6ea8bf-94fe-4c86-97c1-e777db4324a6" providerId="ADAL" clId="{B5DAEAF0-0F1A-449A-B271-DBB88A707E6A}" dt="2025-01-06T19:49:32.914" v="5827" actId="26606"/>
          <ac:picMkLst>
            <pc:docMk/>
            <pc:sldMk cId="343084878" sldId="278"/>
            <ac:picMk id="11" creationId="{5605CAF4-87E0-4A20-9AC1-E42F5D70BF4A}"/>
          </ac:picMkLst>
        </pc:picChg>
      </pc:sldChg>
      <pc:sldChg chg="modSp del mod">
        <pc:chgData name="Catherine Laberge" userId="2d6ea8bf-94fe-4c86-97c1-e777db4324a6" providerId="ADAL" clId="{B5DAEAF0-0F1A-449A-B271-DBB88A707E6A}" dt="2025-01-07T18:45:14.152" v="8229" actId="47"/>
        <pc:sldMkLst>
          <pc:docMk/>
          <pc:sldMk cId="1459801521" sldId="279"/>
        </pc:sldMkLst>
        <pc:spChg chg="mod">
          <ac:chgData name="Catherine Laberge" userId="2d6ea8bf-94fe-4c86-97c1-e777db4324a6" providerId="ADAL" clId="{B5DAEAF0-0F1A-449A-B271-DBB88A707E6A}" dt="2025-01-05T13:13:54.124" v="743" actId="207"/>
          <ac:spMkLst>
            <pc:docMk/>
            <pc:sldMk cId="1459801521" sldId="279"/>
            <ac:spMk id="6" creationId="{7ACB3E39-422E-4D7D-8E74-35066111423B}"/>
          </ac:spMkLst>
        </pc:spChg>
      </pc:sldChg>
      <pc:sldChg chg="addSp delSp modSp new mod ord modNotesTx">
        <pc:chgData name="Catherine Laberge" userId="2d6ea8bf-94fe-4c86-97c1-e777db4324a6" providerId="ADAL" clId="{B5DAEAF0-0F1A-449A-B271-DBB88A707E6A}" dt="2025-01-08T15:50:00.307" v="10174" actId="20577"/>
        <pc:sldMkLst>
          <pc:docMk/>
          <pc:sldMk cId="3621482295" sldId="280"/>
        </pc:sldMkLst>
        <pc:spChg chg="mod">
          <ac:chgData name="Catherine Laberge" userId="2d6ea8bf-94fe-4c86-97c1-e777db4324a6" providerId="ADAL" clId="{B5DAEAF0-0F1A-449A-B271-DBB88A707E6A}" dt="2025-01-08T15:01:33.699" v="10030" actId="207"/>
          <ac:spMkLst>
            <pc:docMk/>
            <pc:sldMk cId="3621482295" sldId="280"/>
            <ac:spMk id="2" creationId="{8D1C5B4D-79C2-8D2F-39EE-EA9BD1994AF0}"/>
          </ac:spMkLst>
        </pc:spChg>
        <pc:spChg chg="del">
          <ac:chgData name="Catherine Laberge" userId="2d6ea8bf-94fe-4c86-97c1-e777db4324a6" providerId="ADAL" clId="{B5DAEAF0-0F1A-449A-B271-DBB88A707E6A}" dt="2025-01-05T12:56:28.538" v="85" actId="1032"/>
          <ac:spMkLst>
            <pc:docMk/>
            <pc:sldMk cId="3621482295" sldId="280"/>
            <ac:spMk id="3" creationId="{1100B8D9-409F-D5C6-4431-D1C69C04013B}"/>
          </ac:spMkLst>
        </pc:spChg>
        <pc:spChg chg="del mod">
          <ac:chgData name="Catherine Laberge" userId="2d6ea8bf-94fe-4c86-97c1-e777db4324a6" providerId="ADAL" clId="{B5DAEAF0-0F1A-449A-B271-DBB88A707E6A}" dt="2025-01-05T14:05:46.777" v="1612" actId="478"/>
          <ac:spMkLst>
            <pc:docMk/>
            <pc:sldMk cId="3621482295" sldId="280"/>
            <ac:spMk id="4" creationId="{3F0A6484-29F6-5C53-114F-8C8E11859A6D}"/>
          </ac:spMkLst>
        </pc:spChg>
        <pc:spChg chg="add del mod">
          <ac:chgData name="Catherine Laberge" userId="2d6ea8bf-94fe-4c86-97c1-e777db4324a6" providerId="ADAL" clId="{B5DAEAF0-0F1A-449A-B271-DBB88A707E6A}" dt="2025-01-05T12:58:55.692" v="225" actId="478"/>
          <ac:spMkLst>
            <pc:docMk/>
            <pc:sldMk cId="3621482295" sldId="280"/>
            <ac:spMk id="7" creationId="{3E838BC5-019C-3A8D-5A77-DD1365662653}"/>
          </ac:spMkLst>
        </pc:spChg>
        <pc:spChg chg="add mod">
          <ac:chgData name="Catherine Laberge" userId="2d6ea8bf-94fe-4c86-97c1-e777db4324a6" providerId="ADAL" clId="{B5DAEAF0-0F1A-449A-B271-DBB88A707E6A}" dt="2025-01-08T13:39:44.854" v="8973" actId="207"/>
          <ac:spMkLst>
            <pc:docMk/>
            <pc:sldMk cId="3621482295" sldId="280"/>
            <ac:spMk id="8" creationId="{E32E88EE-ABF0-6542-E320-1F2506CEDE7D}"/>
          </ac:spMkLst>
        </pc:spChg>
        <pc:spChg chg="add del mod">
          <ac:chgData name="Catherine Laberge" userId="2d6ea8bf-94fe-4c86-97c1-e777db4324a6" providerId="ADAL" clId="{B5DAEAF0-0F1A-449A-B271-DBB88A707E6A}" dt="2025-01-05T13:04:57.837" v="393" actId="478"/>
          <ac:spMkLst>
            <pc:docMk/>
            <pc:sldMk cId="3621482295" sldId="280"/>
            <ac:spMk id="9" creationId="{90B3D809-3376-78CA-BE1D-38740AEAE4D0}"/>
          </ac:spMkLst>
        </pc:spChg>
        <pc:spChg chg="add mod">
          <ac:chgData name="Catherine Laberge" userId="2d6ea8bf-94fe-4c86-97c1-e777db4324a6" providerId="ADAL" clId="{B5DAEAF0-0F1A-449A-B271-DBB88A707E6A}" dt="2025-01-08T13:39:41.883" v="8972" actId="207"/>
          <ac:spMkLst>
            <pc:docMk/>
            <pc:sldMk cId="3621482295" sldId="280"/>
            <ac:spMk id="10" creationId="{997927CE-5A6B-B48F-CB04-9C448B1A3C8D}"/>
          </ac:spMkLst>
        </pc:spChg>
        <pc:graphicFrameChg chg="add mod modGraphic">
          <ac:chgData name="Catherine Laberge" userId="2d6ea8bf-94fe-4c86-97c1-e777db4324a6" providerId="ADAL" clId="{B5DAEAF0-0F1A-449A-B271-DBB88A707E6A}" dt="2025-01-07T18:18:24.364" v="7751"/>
          <ac:graphicFrameMkLst>
            <pc:docMk/>
            <pc:sldMk cId="3621482295" sldId="280"/>
            <ac:graphicFrameMk id="6" creationId="{40E6765E-9B9A-524F-CF27-44A61E46E7B1}"/>
          </ac:graphicFrameMkLst>
        </pc:graphicFrameChg>
      </pc:sldChg>
      <pc:sldChg chg="add del">
        <pc:chgData name="Catherine Laberge" userId="2d6ea8bf-94fe-4c86-97c1-e777db4324a6" providerId="ADAL" clId="{B5DAEAF0-0F1A-449A-B271-DBB88A707E6A}" dt="2025-01-05T13:46:46.417" v="1545" actId="2696"/>
        <pc:sldMkLst>
          <pc:docMk/>
          <pc:sldMk cId="980311904" sldId="281"/>
        </pc:sldMkLst>
      </pc:sldChg>
      <pc:sldChg chg="delSp modSp new mod ord modNotesTx">
        <pc:chgData name="Catherine Laberge" userId="2d6ea8bf-94fe-4c86-97c1-e777db4324a6" providerId="ADAL" clId="{B5DAEAF0-0F1A-449A-B271-DBB88A707E6A}" dt="2025-01-08T15:51:04.073" v="10252" actId="20577"/>
        <pc:sldMkLst>
          <pc:docMk/>
          <pc:sldMk cId="4178874305" sldId="281"/>
        </pc:sldMkLst>
        <pc:spChg chg="mod">
          <ac:chgData name="Catherine Laberge" userId="2d6ea8bf-94fe-4c86-97c1-e777db4324a6" providerId="ADAL" clId="{B5DAEAF0-0F1A-449A-B271-DBB88A707E6A}" dt="2025-01-08T15:02:12.807" v="10036" actId="207"/>
          <ac:spMkLst>
            <pc:docMk/>
            <pc:sldMk cId="4178874305" sldId="281"/>
            <ac:spMk id="2" creationId="{DF9E2FBF-94DA-59C1-9EBE-BCA42A095FC1}"/>
          </ac:spMkLst>
        </pc:spChg>
        <pc:spChg chg="mod">
          <ac:chgData name="Catherine Laberge" userId="2d6ea8bf-94fe-4c86-97c1-e777db4324a6" providerId="ADAL" clId="{B5DAEAF0-0F1A-449A-B271-DBB88A707E6A}" dt="2025-01-08T15:02:15.675" v="10037" actId="207"/>
          <ac:spMkLst>
            <pc:docMk/>
            <pc:sldMk cId="4178874305" sldId="281"/>
            <ac:spMk id="3" creationId="{50EB0FEA-29AA-FF62-4F38-5934E8FE4000}"/>
          </ac:spMkLst>
        </pc:spChg>
        <pc:spChg chg="mod">
          <ac:chgData name="Catherine Laberge" userId="2d6ea8bf-94fe-4c86-97c1-e777db4324a6" providerId="ADAL" clId="{B5DAEAF0-0F1A-449A-B271-DBB88A707E6A}" dt="2025-01-06T14:29:59.009" v="2947" actId="207"/>
          <ac:spMkLst>
            <pc:docMk/>
            <pc:sldMk cId="4178874305" sldId="281"/>
            <ac:spMk id="4" creationId="{C451996E-7E8D-9AB9-4013-3E043CC4E270}"/>
          </ac:spMkLst>
        </pc:spChg>
        <pc:spChg chg="mod">
          <ac:chgData name="Catherine Laberge" userId="2d6ea8bf-94fe-4c86-97c1-e777db4324a6" providerId="ADAL" clId="{B5DAEAF0-0F1A-449A-B271-DBB88A707E6A}" dt="2025-01-08T15:02:18.351" v="10038" actId="207"/>
          <ac:spMkLst>
            <pc:docMk/>
            <pc:sldMk cId="4178874305" sldId="281"/>
            <ac:spMk id="5" creationId="{A148EEE1-66C4-72A2-1B3F-8B71A6AF3683}"/>
          </ac:spMkLst>
        </pc:spChg>
        <pc:spChg chg="mod">
          <ac:chgData name="Catherine Laberge" userId="2d6ea8bf-94fe-4c86-97c1-e777db4324a6" providerId="ADAL" clId="{B5DAEAF0-0F1A-449A-B271-DBB88A707E6A}" dt="2025-01-06T14:29:54.729" v="2946" actId="207"/>
          <ac:spMkLst>
            <pc:docMk/>
            <pc:sldMk cId="4178874305" sldId="281"/>
            <ac:spMk id="6" creationId="{D0A81EB1-76F4-765C-F58F-B21A2A76CFC6}"/>
          </ac:spMkLst>
        </pc:spChg>
        <pc:spChg chg="del">
          <ac:chgData name="Catherine Laberge" userId="2d6ea8bf-94fe-4c86-97c1-e777db4324a6" providerId="ADAL" clId="{B5DAEAF0-0F1A-449A-B271-DBB88A707E6A}" dt="2025-01-05T14:10:23.376" v="1682" actId="478"/>
          <ac:spMkLst>
            <pc:docMk/>
            <pc:sldMk cId="4178874305" sldId="281"/>
            <ac:spMk id="7" creationId="{D5B62902-490B-3E8E-0483-9EB397A65722}"/>
          </ac:spMkLst>
        </pc:spChg>
      </pc:sldChg>
      <pc:sldChg chg="addSp delSp modSp new mod ord modClrScheme chgLayout modNotesTx">
        <pc:chgData name="Catherine Laberge" userId="2d6ea8bf-94fe-4c86-97c1-e777db4324a6" providerId="ADAL" clId="{B5DAEAF0-0F1A-449A-B271-DBB88A707E6A}" dt="2025-01-08T15:55:17.351" v="10404" actId="20577"/>
        <pc:sldMkLst>
          <pc:docMk/>
          <pc:sldMk cId="543266107" sldId="282"/>
        </pc:sldMkLst>
        <pc:spChg chg="mod">
          <ac:chgData name="Catherine Laberge" userId="2d6ea8bf-94fe-4c86-97c1-e777db4324a6" providerId="ADAL" clId="{B5DAEAF0-0F1A-449A-B271-DBB88A707E6A}" dt="2025-01-07T13:13:49.132" v="6187" actId="14100"/>
          <ac:spMkLst>
            <pc:docMk/>
            <pc:sldMk cId="543266107" sldId="282"/>
            <ac:spMk id="2" creationId="{C9629E95-0DAC-003B-1465-6091CFF16FDB}"/>
          </ac:spMkLst>
        </pc:spChg>
        <pc:spChg chg="del mod">
          <ac:chgData name="Catherine Laberge" userId="2d6ea8bf-94fe-4c86-97c1-e777db4324a6" providerId="ADAL" clId="{B5DAEAF0-0F1A-449A-B271-DBB88A707E6A}" dt="2025-01-05T14:19:44.115" v="1866" actId="26606"/>
          <ac:spMkLst>
            <pc:docMk/>
            <pc:sldMk cId="543266107" sldId="282"/>
            <ac:spMk id="3" creationId="{40D597E7-F91E-68BF-0757-FB957F1ED56C}"/>
          </ac:spMkLst>
        </pc:spChg>
        <pc:spChg chg="del mod">
          <ac:chgData name="Catherine Laberge" userId="2d6ea8bf-94fe-4c86-97c1-e777db4324a6" providerId="ADAL" clId="{B5DAEAF0-0F1A-449A-B271-DBB88A707E6A}" dt="2025-01-05T14:23:27.480" v="1899" actId="478"/>
          <ac:spMkLst>
            <pc:docMk/>
            <pc:sldMk cId="543266107" sldId="282"/>
            <ac:spMk id="4" creationId="{662BCBED-3400-1C7E-A938-971419146FFA}"/>
          </ac:spMkLst>
        </pc:spChg>
        <pc:spChg chg="mod">
          <ac:chgData name="Catherine Laberge" userId="2d6ea8bf-94fe-4c86-97c1-e777db4324a6" providerId="ADAL" clId="{B5DAEAF0-0F1A-449A-B271-DBB88A707E6A}" dt="2025-01-05T14:20:04.083" v="1870" actId="26606"/>
          <ac:spMkLst>
            <pc:docMk/>
            <pc:sldMk cId="543266107" sldId="282"/>
            <ac:spMk id="5" creationId="{E1CDB6E0-DA33-9FE5-8BD0-D3C882C0DAA7}"/>
          </ac:spMkLst>
        </pc:spChg>
        <pc:graphicFrameChg chg="add mod modGraphic">
          <ac:chgData name="Catherine Laberge" userId="2d6ea8bf-94fe-4c86-97c1-e777db4324a6" providerId="ADAL" clId="{B5DAEAF0-0F1A-449A-B271-DBB88A707E6A}" dt="2025-01-07T17:38:58.940" v="6835" actId="20577"/>
          <ac:graphicFrameMkLst>
            <pc:docMk/>
            <pc:sldMk cId="543266107" sldId="282"/>
            <ac:graphicFrameMk id="7" creationId="{A7896738-9E59-9C62-3C80-34E105968A2E}"/>
          </ac:graphicFrameMkLst>
        </pc:graphicFrameChg>
      </pc:sldChg>
      <pc:sldChg chg="delSp modSp new mod ord modNotesTx">
        <pc:chgData name="Catherine Laberge" userId="2d6ea8bf-94fe-4c86-97c1-e777db4324a6" providerId="ADAL" clId="{B5DAEAF0-0F1A-449A-B271-DBB88A707E6A}" dt="2025-01-08T15:50:42.649" v="10224" actId="20577"/>
        <pc:sldMkLst>
          <pc:docMk/>
          <pc:sldMk cId="2425153089" sldId="283"/>
        </pc:sldMkLst>
        <pc:spChg chg="mod">
          <ac:chgData name="Catherine Laberge" userId="2d6ea8bf-94fe-4c86-97c1-e777db4324a6" providerId="ADAL" clId="{B5DAEAF0-0F1A-449A-B271-DBB88A707E6A}" dt="2025-01-08T15:02:02.661" v="10034" actId="207"/>
          <ac:spMkLst>
            <pc:docMk/>
            <pc:sldMk cId="2425153089" sldId="283"/>
            <ac:spMk id="2" creationId="{FA426FCC-671A-99BE-DC1A-4596B18E2CF7}"/>
          </ac:spMkLst>
        </pc:spChg>
        <pc:spChg chg="mod">
          <ac:chgData name="Catherine Laberge" userId="2d6ea8bf-94fe-4c86-97c1-e777db4324a6" providerId="ADAL" clId="{B5DAEAF0-0F1A-449A-B271-DBB88A707E6A}" dt="2025-01-06T14:34:50.892" v="3022" actId="207"/>
          <ac:spMkLst>
            <pc:docMk/>
            <pc:sldMk cId="2425153089" sldId="283"/>
            <ac:spMk id="3" creationId="{D2D794AD-FB62-BA3D-239C-2041308A8AFB}"/>
          </ac:spMkLst>
        </pc:spChg>
        <pc:spChg chg="mod">
          <ac:chgData name="Catherine Laberge" userId="2d6ea8bf-94fe-4c86-97c1-e777db4324a6" providerId="ADAL" clId="{B5DAEAF0-0F1A-449A-B271-DBB88A707E6A}" dt="2025-01-06T15:04:53.556" v="3452" actId="20577"/>
          <ac:spMkLst>
            <pc:docMk/>
            <pc:sldMk cId="2425153089" sldId="283"/>
            <ac:spMk id="4" creationId="{E6231099-7873-BC07-20EE-165571CBC57E}"/>
          </ac:spMkLst>
        </pc:spChg>
        <pc:spChg chg="mod">
          <ac:chgData name="Catherine Laberge" userId="2d6ea8bf-94fe-4c86-97c1-e777db4324a6" providerId="ADAL" clId="{B5DAEAF0-0F1A-449A-B271-DBB88A707E6A}" dt="2025-01-06T15:04:38.106" v="3447" actId="14100"/>
          <ac:spMkLst>
            <pc:docMk/>
            <pc:sldMk cId="2425153089" sldId="283"/>
            <ac:spMk id="5" creationId="{8C6641E3-56E4-AA2A-6774-48A2213C523E}"/>
          </ac:spMkLst>
        </pc:spChg>
        <pc:spChg chg="mod">
          <ac:chgData name="Catherine Laberge" userId="2d6ea8bf-94fe-4c86-97c1-e777db4324a6" providerId="ADAL" clId="{B5DAEAF0-0F1A-449A-B271-DBB88A707E6A}" dt="2025-01-06T14:35:48.538" v="3047" actId="14100"/>
          <ac:spMkLst>
            <pc:docMk/>
            <pc:sldMk cId="2425153089" sldId="283"/>
            <ac:spMk id="6" creationId="{749659E9-6A68-43B0-7B29-92ED9639BB48}"/>
          </ac:spMkLst>
        </pc:spChg>
        <pc:spChg chg="del">
          <ac:chgData name="Catherine Laberge" userId="2d6ea8bf-94fe-4c86-97c1-e777db4324a6" providerId="ADAL" clId="{B5DAEAF0-0F1A-449A-B271-DBB88A707E6A}" dt="2025-01-06T15:05:13.737" v="3453" actId="478"/>
          <ac:spMkLst>
            <pc:docMk/>
            <pc:sldMk cId="2425153089" sldId="283"/>
            <ac:spMk id="7" creationId="{15E6C4F4-82D8-9E52-9378-CDFAF06EE00E}"/>
          </ac:spMkLst>
        </pc:spChg>
      </pc:sldChg>
      <pc:sldChg chg="addSp delSp modSp new mod ord modNotesTx">
        <pc:chgData name="Catherine Laberge" userId="2d6ea8bf-94fe-4c86-97c1-e777db4324a6" providerId="ADAL" clId="{B5DAEAF0-0F1A-449A-B271-DBB88A707E6A}" dt="2025-01-08T15:50:53.894" v="10231" actId="20577"/>
        <pc:sldMkLst>
          <pc:docMk/>
          <pc:sldMk cId="2149120505" sldId="284"/>
        </pc:sldMkLst>
        <pc:spChg chg="mod">
          <ac:chgData name="Catherine Laberge" userId="2d6ea8bf-94fe-4c86-97c1-e777db4324a6" providerId="ADAL" clId="{B5DAEAF0-0F1A-449A-B271-DBB88A707E6A}" dt="2025-01-08T15:02:06.470" v="10035" actId="207"/>
          <ac:spMkLst>
            <pc:docMk/>
            <pc:sldMk cId="2149120505" sldId="284"/>
            <ac:spMk id="2" creationId="{F2EDF5E8-4A33-876B-B863-9870678F5CC7}"/>
          </ac:spMkLst>
        </pc:spChg>
        <pc:spChg chg="mod">
          <ac:chgData name="Catherine Laberge" userId="2d6ea8bf-94fe-4c86-97c1-e777db4324a6" providerId="ADAL" clId="{B5DAEAF0-0F1A-449A-B271-DBB88A707E6A}" dt="2025-01-08T15:19:11.044" v="10063" actId="20577"/>
          <ac:spMkLst>
            <pc:docMk/>
            <pc:sldMk cId="2149120505" sldId="284"/>
            <ac:spMk id="3" creationId="{32E0746E-745E-A476-8E52-CADA15F2C35E}"/>
          </ac:spMkLst>
        </pc:spChg>
        <pc:spChg chg="del">
          <ac:chgData name="Catherine Laberge" userId="2d6ea8bf-94fe-4c86-97c1-e777db4324a6" providerId="ADAL" clId="{B5DAEAF0-0F1A-449A-B271-DBB88A707E6A}" dt="2025-01-06T15:03:00.081" v="3444" actId="478"/>
          <ac:spMkLst>
            <pc:docMk/>
            <pc:sldMk cId="2149120505" sldId="284"/>
            <ac:spMk id="4" creationId="{2B1A10A4-0233-5312-1681-1CB1119B492B}"/>
          </ac:spMkLst>
        </pc:spChg>
        <pc:spChg chg="add mod">
          <ac:chgData name="Catherine Laberge" userId="2d6ea8bf-94fe-4c86-97c1-e777db4324a6" providerId="ADAL" clId="{B5DAEAF0-0F1A-449A-B271-DBB88A707E6A}" dt="2025-01-08T15:19:24.616" v="10064" actId="1076"/>
          <ac:spMkLst>
            <pc:docMk/>
            <pc:sldMk cId="2149120505" sldId="284"/>
            <ac:spMk id="6" creationId="{2ACA9D93-CEF4-5413-301D-524CD69531CA}"/>
          </ac:spMkLst>
        </pc:spChg>
      </pc:sldChg>
      <pc:sldChg chg="addSp delSp modSp add mod ord modNotesTx">
        <pc:chgData name="Catherine Laberge" userId="2d6ea8bf-94fe-4c86-97c1-e777db4324a6" providerId="ADAL" clId="{B5DAEAF0-0F1A-449A-B271-DBB88A707E6A}" dt="2025-01-08T15:50:37.894" v="10215" actId="20577"/>
        <pc:sldMkLst>
          <pc:docMk/>
          <pc:sldMk cId="1970955151" sldId="285"/>
        </pc:sldMkLst>
        <pc:spChg chg="mod">
          <ac:chgData name="Catherine Laberge" userId="2d6ea8bf-94fe-4c86-97c1-e777db4324a6" providerId="ADAL" clId="{B5DAEAF0-0F1A-449A-B271-DBB88A707E6A}" dt="2025-01-08T15:01:54.888" v="10033" actId="207"/>
          <ac:spMkLst>
            <pc:docMk/>
            <pc:sldMk cId="1970955151" sldId="285"/>
            <ac:spMk id="2" creationId="{8C543F67-9C70-4748-8C0C-3A7863422F99}"/>
          </ac:spMkLst>
        </pc:spChg>
        <pc:spChg chg="mod">
          <ac:chgData name="Catherine Laberge" userId="2d6ea8bf-94fe-4c86-97c1-e777db4324a6" providerId="ADAL" clId="{B5DAEAF0-0F1A-449A-B271-DBB88A707E6A}" dt="2025-01-08T14:10:02.663" v="9601" actId="207"/>
          <ac:spMkLst>
            <pc:docMk/>
            <pc:sldMk cId="1970955151" sldId="285"/>
            <ac:spMk id="3" creationId="{95B371F2-DBA5-415A-82C8-651F587B857A}"/>
          </ac:spMkLst>
        </pc:spChg>
        <pc:spChg chg="add del mod">
          <ac:chgData name="Catherine Laberge" userId="2d6ea8bf-94fe-4c86-97c1-e777db4324a6" providerId="ADAL" clId="{B5DAEAF0-0F1A-449A-B271-DBB88A707E6A}" dt="2025-01-06T14:55:20.053" v="3149"/>
          <ac:spMkLst>
            <pc:docMk/>
            <pc:sldMk cId="1970955151" sldId="285"/>
            <ac:spMk id="4" creationId="{4630FA17-D2D9-0F1B-0C33-2ED9D1CB3843}"/>
          </ac:spMkLst>
        </pc:spChg>
        <pc:spChg chg="add del mod">
          <ac:chgData name="Catherine Laberge" userId="2d6ea8bf-94fe-4c86-97c1-e777db4324a6" providerId="ADAL" clId="{B5DAEAF0-0F1A-449A-B271-DBB88A707E6A}" dt="2025-01-06T14:55:33.288" v="3153"/>
          <ac:spMkLst>
            <pc:docMk/>
            <pc:sldMk cId="1970955151" sldId="285"/>
            <ac:spMk id="5" creationId="{F3F7F5F5-B7A0-41EA-B9C5-2BB7267FA6BD}"/>
          </ac:spMkLst>
        </pc:spChg>
        <pc:spChg chg="del">
          <ac:chgData name="Catherine Laberge" userId="2d6ea8bf-94fe-4c86-97c1-e777db4324a6" providerId="ADAL" clId="{B5DAEAF0-0F1A-449A-B271-DBB88A707E6A}" dt="2025-01-06T14:56:58.952" v="3181" actId="478"/>
          <ac:spMkLst>
            <pc:docMk/>
            <pc:sldMk cId="1970955151" sldId="285"/>
            <ac:spMk id="8" creationId="{5AB1630D-CC24-443B-B8F7-86EFA657EE01}"/>
          </ac:spMkLst>
        </pc:spChg>
        <pc:spChg chg="add del mod">
          <ac:chgData name="Catherine Laberge" userId="2d6ea8bf-94fe-4c86-97c1-e777db4324a6" providerId="ADAL" clId="{B5DAEAF0-0F1A-449A-B271-DBB88A707E6A}" dt="2025-01-06T14:55:48.801" v="3159"/>
          <ac:spMkLst>
            <pc:docMk/>
            <pc:sldMk cId="1970955151" sldId="285"/>
            <ac:spMk id="9" creationId="{BD6504A0-D6FD-8604-47F5-97487DF80418}"/>
          </ac:spMkLst>
        </pc:spChg>
        <pc:spChg chg="add del mod">
          <ac:chgData name="Catherine Laberge" userId="2d6ea8bf-94fe-4c86-97c1-e777db4324a6" providerId="ADAL" clId="{B5DAEAF0-0F1A-449A-B271-DBB88A707E6A}" dt="2025-01-06T14:56:02.969" v="3164" actId="478"/>
          <ac:spMkLst>
            <pc:docMk/>
            <pc:sldMk cId="1970955151" sldId="285"/>
            <ac:spMk id="10" creationId="{08A3928D-F595-EEBB-DA11-9624669A5DE1}"/>
          </ac:spMkLst>
        </pc:spChg>
        <pc:picChg chg="del mod">
          <ac:chgData name="Catherine Laberge" userId="2d6ea8bf-94fe-4c86-97c1-e777db4324a6" providerId="ADAL" clId="{B5DAEAF0-0F1A-449A-B271-DBB88A707E6A}" dt="2025-01-06T14:55:16.521" v="3148" actId="478"/>
          <ac:picMkLst>
            <pc:docMk/>
            <pc:sldMk cId="1970955151" sldId="285"/>
            <ac:picMk id="6" creationId="{60E2ED43-72AE-4B30-8CFC-A82B1ABBF5FD}"/>
          </ac:picMkLst>
        </pc:picChg>
        <pc:picChg chg="add del mod">
          <ac:chgData name="Catherine Laberge" userId="2d6ea8bf-94fe-4c86-97c1-e777db4324a6" providerId="ADAL" clId="{B5DAEAF0-0F1A-449A-B271-DBB88A707E6A}" dt="2025-01-06T14:55:16.521" v="3148" actId="478"/>
          <ac:picMkLst>
            <pc:docMk/>
            <pc:sldMk cId="1970955151" sldId="285"/>
            <ac:picMk id="2050" creationId="{35B355B4-6277-9F92-5C20-758552C05D5A}"/>
          </ac:picMkLst>
        </pc:picChg>
        <pc:picChg chg="add del mod">
          <ac:chgData name="Catherine Laberge" userId="2d6ea8bf-94fe-4c86-97c1-e777db4324a6" providerId="ADAL" clId="{B5DAEAF0-0F1A-449A-B271-DBB88A707E6A}" dt="2025-01-06T14:55:29.979" v="3151" actId="478"/>
          <ac:picMkLst>
            <pc:docMk/>
            <pc:sldMk cId="1970955151" sldId="285"/>
            <ac:picMk id="2052" creationId="{7C0C4A16-47F9-4469-CA66-8FD8E6246DF0}"/>
          </ac:picMkLst>
        </pc:picChg>
        <pc:picChg chg="add del">
          <ac:chgData name="Catherine Laberge" userId="2d6ea8bf-94fe-4c86-97c1-e777db4324a6" providerId="ADAL" clId="{B5DAEAF0-0F1A-449A-B271-DBB88A707E6A}" dt="2025-01-06T14:55:29.979" v="3151" actId="478"/>
          <ac:picMkLst>
            <pc:docMk/>
            <pc:sldMk cId="1970955151" sldId="285"/>
            <ac:picMk id="2054" creationId="{354D3BEA-227D-919B-5E23-26C66C3A3D90}"/>
          </ac:picMkLst>
        </pc:picChg>
        <pc:picChg chg="add del">
          <ac:chgData name="Catherine Laberge" userId="2d6ea8bf-94fe-4c86-97c1-e777db4324a6" providerId="ADAL" clId="{B5DAEAF0-0F1A-449A-B271-DBB88A707E6A}" dt="2025-01-06T14:55:35.431" v="3154" actId="478"/>
          <ac:picMkLst>
            <pc:docMk/>
            <pc:sldMk cId="1970955151" sldId="285"/>
            <ac:picMk id="2056" creationId="{B0A5056F-52F7-C3EC-49FE-A9061A38B972}"/>
          </ac:picMkLst>
        </pc:picChg>
        <pc:picChg chg="add del mod">
          <ac:chgData name="Catherine Laberge" userId="2d6ea8bf-94fe-4c86-97c1-e777db4324a6" providerId="ADAL" clId="{B5DAEAF0-0F1A-449A-B271-DBB88A707E6A}" dt="2025-01-06T14:55:44.320" v="3157" actId="478"/>
          <ac:picMkLst>
            <pc:docMk/>
            <pc:sldMk cId="1970955151" sldId="285"/>
            <ac:picMk id="2058" creationId="{2FD548DC-0130-8103-6D64-7C4DCAAF8B98}"/>
          </ac:picMkLst>
        </pc:picChg>
        <pc:picChg chg="add del mod">
          <ac:chgData name="Catherine Laberge" userId="2d6ea8bf-94fe-4c86-97c1-e777db4324a6" providerId="ADAL" clId="{B5DAEAF0-0F1A-449A-B271-DBB88A707E6A}" dt="2025-01-06T14:55:55.481" v="3162" actId="478"/>
          <ac:picMkLst>
            <pc:docMk/>
            <pc:sldMk cId="1970955151" sldId="285"/>
            <ac:picMk id="2060" creationId="{DD2FD77D-5B85-7583-D7D3-90E9C7C51CFB}"/>
          </ac:picMkLst>
        </pc:picChg>
        <pc:picChg chg="add del mod">
          <ac:chgData name="Catherine Laberge" userId="2d6ea8bf-94fe-4c86-97c1-e777db4324a6" providerId="ADAL" clId="{B5DAEAF0-0F1A-449A-B271-DBB88A707E6A}" dt="2025-01-06T14:56:34.066" v="3169" actId="478"/>
          <ac:picMkLst>
            <pc:docMk/>
            <pc:sldMk cId="1970955151" sldId="285"/>
            <ac:picMk id="2062" creationId="{A31A8289-7798-D141-43DE-9E8FC1F1A179}"/>
          </ac:picMkLst>
        </pc:picChg>
        <pc:picChg chg="add mod">
          <ac:chgData name="Catherine Laberge" userId="2d6ea8bf-94fe-4c86-97c1-e777db4324a6" providerId="ADAL" clId="{B5DAEAF0-0F1A-449A-B271-DBB88A707E6A}" dt="2025-01-06T15:35:44.702" v="4282" actId="14100"/>
          <ac:picMkLst>
            <pc:docMk/>
            <pc:sldMk cId="1970955151" sldId="285"/>
            <ac:picMk id="2064" creationId="{06A02657-1901-70B7-A23C-EDA156C0DE00}"/>
          </ac:picMkLst>
        </pc:picChg>
      </pc:sldChg>
      <pc:sldChg chg="addSp modSp new del mod">
        <pc:chgData name="Catherine Laberge" userId="2d6ea8bf-94fe-4c86-97c1-e777db4324a6" providerId="ADAL" clId="{B5DAEAF0-0F1A-449A-B271-DBB88A707E6A}" dt="2025-01-06T14:54:03.284" v="3140" actId="2696"/>
        <pc:sldMkLst>
          <pc:docMk/>
          <pc:sldMk cId="3360820557" sldId="285"/>
        </pc:sldMkLst>
        <pc:spChg chg="mod">
          <ac:chgData name="Catherine Laberge" userId="2d6ea8bf-94fe-4c86-97c1-e777db4324a6" providerId="ADAL" clId="{B5DAEAF0-0F1A-449A-B271-DBB88A707E6A}" dt="2025-01-06T14:53:38.465" v="3138" actId="20577"/>
          <ac:spMkLst>
            <pc:docMk/>
            <pc:sldMk cId="3360820557" sldId="285"/>
            <ac:spMk id="2" creationId="{E07A2B96-99BF-1FCB-8C3B-AF6F3959F196}"/>
          </ac:spMkLst>
        </pc:spChg>
        <pc:spChg chg="add">
          <ac:chgData name="Catherine Laberge" userId="2d6ea8bf-94fe-4c86-97c1-e777db4324a6" providerId="ADAL" clId="{B5DAEAF0-0F1A-449A-B271-DBB88A707E6A}" dt="2025-01-06T14:53:41.050" v="3139" actId="22"/>
          <ac:spMkLst>
            <pc:docMk/>
            <pc:sldMk cId="3360820557" sldId="285"/>
            <ac:spMk id="6" creationId="{C1B50765-95C8-B4FE-5452-0A6F87560358}"/>
          </ac:spMkLst>
        </pc:spChg>
      </pc:sldChg>
      <pc:sldChg chg="delSp modSp new del mod ord">
        <pc:chgData name="Catherine Laberge" userId="2d6ea8bf-94fe-4c86-97c1-e777db4324a6" providerId="ADAL" clId="{B5DAEAF0-0F1A-449A-B271-DBB88A707E6A}" dt="2025-01-07T18:11:51.623" v="7676" actId="2696"/>
        <pc:sldMkLst>
          <pc:docMk/>
          <pc:sldMk cId="1423500226" sldId="286"/>
        </pc:sldMkLst>
        <pc:spChg chg="mod">
          <ac:chgData name="Catherine Laberge" userId="2d6ea8bf-94fe-4c86-97c1-e777db4324a6" providerId="ADAL" clId="{B5DAEAF0-0F1A-449A-B271-DBB88A707E6A}" dt="2025-01-06T15:08:46.522" v="3486" actId="2711"/>
          <ac:spMkLst>
            <pc:docMk/>
            <pc:sldMk cId="1423500226" sldId="286"/>
            <ac:spMk id="2" creationId="{CCB98EAC-F1AD-2379-2125-35765805BF58}"/>
          </ac:spMkLst>
        </pc:spChg>
        <pc:spChg chg="mod">
          <ac:chgData name="Catherine Laberge" userId="2d6ea8bf-94fe-4c86-97c1-e777db4324a6" providerId="ADAL" clId="{B5DAEAF0-0F1A-449A-B271-DBB88A707E6A}" dt="2025-01-06T15:09:33.522" v="3508" actId="5793"/>
          <ac:spMkLst>
            <pc:docMk/>
            <pc:sldMk cId="1423500226" sldId="286"/>
            <ac:spMk id="3" creationId="{E568240E-2182-84BA-BBC0-BB19E5B9DDAC}"/>
          </ac:spMkLst>
        </pc:spChg>
        <pc:spChg chg="del">
          <ac:chgData name="Catherine Laberge" userId="2d6ea8bf-94fe-4c86-97c1-e777db4324a6" providerId="ADAL" clId="{B5DAEAF0-0F1A-449A-B271-DBB88A707E6A}" dt="2025-01-06T15:09:39.562" v="3509" actId="478"/>
          <ac:spMkLst>
            <pc:docMk/>
            <pc:sldMk cId="1423500226" sldId="286"/>
            <ac:spMk id="4" creationId="{DDD0148C-7BAB-B08F-B9F2-A985C1879F2D}"/>
          </ac:spMkLst>
        </pc:spChg>
      </pc:sldChg>
      <pc:sldChg chg="addSp delSp modSp new del mod ord modNotesTx">
        <pc:chgData name="Catherine Laberge" userId="2d6ea8bf-94fe-4c86-97c1-e777db4324a6" providerId="ADAL" clId="{B5DAEAF0-0F1A-449A-B271-DBB88A707E6A}" dt="2025-01-08T15:54:48.593" v="10382" actId="2696"/>
        <pc:sldMkLst>
          <pc:docMk/>
          <pc:sldMk cId="953241392" sldId="287"/>
        </pc:sldMkLst>
        <pc:spChg chg="del mod">
          <ac:chgData name="Catherine Laberge" userId="2d6ea8bf-94fe-4c86-97c1-e777db4324a6" providerId="ADAL" clId="{B5DAEAF0-0F1A-449A-B271-DBB88A707E6A}" dt="2025-01-08T14:02:49.528" v="9389" actId="478"/>
          <ac:spMkLst>
            <pc:docMk/>
            <pc:sldMk cId="953241392" sldId="287"/>
            <ac:spMk id="2" creationId="{5084C8AD-F5EA-2073-5D82-FC52BAC48741}"/>
          </ac:spMkLst>
        </pc:spChg>
        <pc:spChg chg="del">
          <ac:chgData name="Catherine Laberge" userId="2d6ea8bf-94fe-4c86-97c1-e777db4324a6" providerId="ADAL" clId="{B5DAEAF0-0F1A-449A-B271-DBB88A707E6A}" dt="2025-01-06T15:13:17.866" v="3558" actId="1032"/>
          <ac:spMkLst>
            <pc:docMk/>
            <pc:sldMk cId="953241392" sldId="287"/>
            <ac:spMk id="3" creationId="{7FF35E05-2F61-4A03-2F25-DDA106259FBE}"/>
          </ac:spMkLst>
        </pc:spChg>
        <pc:spChg chg="del">
          <ac:chgData name="Catherine Laberge" userId="2d6ea8bf-94fe-4c86-97c1-e777db4324a6" providerId="ADAL" clId="{B5DAEAF0-0F1A-449A-B271-DBB88A707E6A}" dt="2025-01-06T15:15:16.954" v="3697" actId="478"/>
          <ac:spMkLst>
            <pc:docMk/>
            <pc:sldMk cId="953241392" sldId="287"/>
            <ac:spMk id="4" creationId="{D3FBC942-B22F-2948-0488-0F386F3875F8}"/>
          </ac:spMkLst>
        </pc:spChg>
        <pc:spChg chg="add mod">
          <ac:chgData name="Catherine Laberge" userId="2d6ea8bf-94fe-4c86-97c1-e777db4324a6" providerId="ADAL" clId="{B5DAEAF0-0F1A-449A-B271-DBB88A707E6A}" dt="2025-01-08T14:02:55.547" v="9390" actId="255"/>
          <ac:spMkLst>
            <pc:docMk/>
            <pc:sldMk cId="953241392" sldId="287"/>
            <ac:spMk id="7" creationId="{397799A6-0C54-FD9B-BC92-48DFADA43EDA}"/>
          </ac:spMkLst>
        </pc:spChg>
        <pc:graphicFrameChg chg="add mod modGraphic">
          <ac:chgData name="Catherine Laberge" userId="2d6ea8bf-94fe-4c86-97c1-e777db4324a6" providerId="ADAL" clId="{B5DAEAF0-0F1A-449A-B271-DBB88A707E6A}" dt="2025-01-06T19:50:40.948" v="5831" actId="26606"/>
          <ac:graphicFrameMkLst>
            <pc:docMk/>
            <pc:sldMk cId="953241392" sldId="287"/>
            <ac:graphicFrameMk id="6" creationId="{5C3BF6A4-DA4D-3BB0-4F38-D68AE841A4E2}"/>
          </ac:graphicFrameMkLst>
        </pc:graphicFrameChg>
      </pc:sldChg>
      <pc:sldChg chg="addSp delSp modSp new del mod ord setBg modNotesTx">
        <pc:chgData name="Catherine Laberge" userId="2d6ea8bf-94fe-4c86-97c1-e777db4324a6" providerId="ADAL" clId="{B5DAEAF0-0F1A-449A-B271-DBB88A707E6A}" dt="2025-01-08T15:54:53.439" v="10383" actId="2696"/>
        <pc:sldMkLst>
          <pc:docMk/>
          <pc:sldMk cId="834189540" sldId="288"/>
        </pc:sldMkLst>
        <pc:spChg chg="del mod">
          <ac:chgData name="Catherine Laberge" userId="2d6ea8bf-94fe-4c86-97c1-e777db4324a6" providerId="ADAL" clId="{B5DAEAF0-0F1A-449A-B271-DBB88A707E6A}" dt="2025-01-06T19:56:13.679" v="5997" actId="478"/>
          <ac:spMkLst>
            <pc:docMk/>
            <pc:sldMk cId="834189540" sldId="288"/>
            <ac:spMk id="2" creationId="{42952FE5-23EA-956D-0216-EE5A499E31D6}"/>
          </ac:spMkLst>
        </pc:spChg>
        <pc:spChg chg="del">
          <ac:chgData name="Catherine Laberge" userId="2d6ea8bf-94fe-4c86-97c1-e777db4324a6" providerId="ADAL" clId="{B5DAEAF0-0F1A-449A-B271-DBB88A707E6A}" dt="2025-01-06T15:16:37.926" v="3735" actId="1032"/>
          <ac:spMkLst>
            <pc:docMk/>
            <pc:sldMk cId="834189540" sldId="288"/>
            <ac:spMk id="3" creationId="{095AFBF8-1050-1E5F-7F7F-86D0791A6019}"/>
          </ac:spMkLst>
        </pc:spChg>
        <pc:spChg chg="del">
          <ac:chgData name="Catherine Laberge" userId="2d6ea8bf-94fe-4c86-97c1-e777db4324a6" providerId="ADAL" clId="{B5DAEAF0-0F1A-449A-B271-DBB88A707E6A}" dt="2025-01-06T15:17:12.226" v="3819" actId="478"/>
          <ac:spMkLst>
            <pc:docMk/>
            <pc:sldMk cId="834189540" sldId="288"/>
            <ac:spMk id="4" creationId="{6DA59F5A-AFD8-11A2-C783-5389C700C72D}"/>
          </ac:spMkLst>
        </pc:spChg>
        <pc:spChg chg="mod ord">
          <ac:chgData name="Catherine Laberge" userId="2d6ea8bf-94fe-4c86-97c1-e777db4324a6" providerId="ADAL" clId="{B5DAEAF0-0F1A-449A-B271-DBB88A707E6A}" dt="2025-01-06T19:50:50.398" v="5832" actId="26606"/>
          <ac:spMkLst>
            <pc:docMk/>
            <pc:sldMk cId="834189540" sldId="288"/>
            <ac:spMk id="5" creationId="{1EED1996-210B-8282-A7D0-54E16EB58EAC}"/>
          </ac:spMkLst>
        </pc:spChg>
        <pc:spChg chg="add del mod">
          <ac:chgData name="Catherine Laberge" userId="2d6ea8bf-94fe-4c86-97c1-e777db4324a6" providerId="ADAL" clId="{B5DAEAF0-0F1A-449A-B271-DBB88A707E6A}" dt="2025-01-06T19:57:56.855" v="6014" actId="478"/>
          <ac:spMkLst>
            <pc:docMk/>
            <pc:sldMk cId="834189540" sldId="288"/>
            <ac:spMk id="7" creationId="{4C0642E4-0024-D3CF-E4E4-BFFF305410A5}"/>
          </ac:spMkLst>
        </pc:spChg>
        <pc:spChg chg="add del mod">
          <ac:chgData name="Catherine Laberge" userId="2d6ea8bf-94fe-4c86-97c1-e777db4324a6" providerId="ADAL" clId="{B5DAEAF0-0F1A-449A-B271-DBB88A707E6A}" dt="2025-01-06T19:56:52.430" v="6001" actId="478"/>
          <ac:spMkLst>
            <pc:docMk/>
            <pc:sldMk cId="834189540" sldId="288"/>
            <ac:spMk id="8" creationId="{397C40FB-6657-0AB3-ADC4-8770626778D4}"/>
          </ac:spMkLst>
        </pc:spChg>
        <pc:spChg chg="add mod">
          <ac:chgData name="Catherine Laberge" userId="2d6ea8bf-94fe-4c86-97c1-e777db4324a6" providerId="ADAL" clId="{B5DAEAF0-0F1A-449A-B271-DBB88A707E6A}" dt="2025-01-07T18:18:55.146" v="7752" actId="207"/>
          <ac:spMkLst>
            <pc:docMk/>
            <pc:sldMk cId="834189540" sldId="288"/>
            <ac:spMk id="9" creationId="{883E6554-F170-9060-3B94-94B4977742CC}"/>
          </ac:spMkLst>
        </pc:spChg>
        <pc:spChg chg="add del mod">
          <ac:chgData name="Catherine Laberge" userId="2d6ea8bf-94fe-4c86-97c1-e777db4324a6" providerId="ADAL" clId="{B5DAEAF0-0F1A-449A-B271-DBB88A707E6A}" dt="2025-01-07T13:06:51.273" v="6080" actId="1032"/>
          <ac:spMkLst>
            <pc:docMk/>
            <pc:sldMk cId="834189540" sldId="288"/>
            <ac:spMk id="11" creationId="{E011FD84-1513-4078-C049-A5C81457597D}"/>
          </ac:spMkLst>
        </pc:spChg>
        <pc:graphicFrameChg chg="add del mod modGraphic">
          <ac:chgData name="Catherine Laberge" userId="2d6ea8bf-94fe-4c86-97c1-e777db4324a6" providerId="ADAL" clId="{B5DAEAF0-0F1A-449A-B271-DBB88A707E6A}" dt="2025-01-07T13:05:59.561" v="6079" actId="478"/>
          <ac:graphicFrameMkLst>
            <pc:docMk/>
            <pc:sldMk cId="834189540" sldId="288"/>
            <ac:graphicFrameMk id="6" creationId="{6332B386-8A55-1504-3A63-DC79BD35CCA8}"/>
          </ac:graphicFrameMkLst>
        </pc:graphicFrameChg>
        <pc:graphicFrameChg chg="add mod modGraphic">
          <ac:chgData name="Catherine Laberge" userId="2d6ea8bf-94fe-4c86-97c1-e777db4324a6" providerId="ADAL" clId="{B5DAEAF0-0F1A-449A-B271-DBB88A707E6A}" dt="2025-01-07T18:55:35.705" v="8593" actId="207"/>
          <ac:graphicFrameMkLst>
            <pc:docMk/>
            <pc:sldMk cId="834189540" sldId="288"/>
            <ac:graphicFrameMk id="12" creationId="{37F976C6-0721-CD48-F17D-337218E298D9}"/>
          </ac:graphicFrameMkLst>
        </pc:graphicFrameChg>
      </pc:sldChg>
      <pc:sldChg chg="addSp delSp modSp add mod ord setBg addAnim delAnim modNotesTx">
        <pc:chgData name="Catherine Laberge" userId="2d6ea8bf-94fe-4c86-97c1-e777db4324a6" providerId="ADAL" clId="{B5DAEAF0-0F1A-449A-B271-DBB88A707E6A}" dt="2025-01-08T15:50:26.886" v="10189" actId="20577"/>
        <pc:sldMkLst>
          <pc:docMk/>
          <pc:sldMk cId="790677091" sldId="289"/>
        </pc:sldMkLst>
        <pc:spChg chg="add del mod">
          <ac:chgData name="Catherine Laberge" userId="2d6ea8bf-94fe-4c86-97c1-e777db4324a6" providerId="ADAL" clId="{B5DAEAF0-0F1A-449A-B271-DBB88A707E6A}" dt="2025-01-06T15:23:44.436" v="3856" actId="478"/>
          <ac:spMkLst>
            <pc:docMk/>
            <pc:sldMk cId="790677091" sldId="289"/>
            <ac:spMk id="2" creationId="{7C782E5F-0412-8A1E-8B68-E9B7D4D5307D}"/>
          </ac:spMkLst>
        </pc:spChg>
        <pc:spChg chg="mod">
          <ac:chgData name="Catherine Laberge" userId="2d6ea8bf-94fe-4c86-97c1-e777db4324a6" providerId="ADAL" clId="{B5DAEAF0-0F1A-449A-B271-DBB88A707E6A}" dt="2025-01-06T19:51:27.791" v="5837" actId="26606"/>
          <ac:spMkLst>
            <pc:docMk/>
            <pc:sldMk cId="790677091" sldId="289"/>
            <ac:spMk id="3" creationId="{BABC2CE0-8806-4B2A-A10A-32984D317434}"/>
          </ac:spMkLst>
        </pc:spChg>
        <pc:spChg chg="del">
          <ac:chgData name="Catherine Laberge" userId="2d6ea8bf-94fe-4c86-97c1-e777db4324a6" providerId="ADAL" clId="{B5DAEAF0-0F1A-449A-B271-DBB88A707E6A}" dt="2025-01-06T15:24:28.825" v="3887" actId="478"/>
          <ac:spMkLst>
            <pc:docMk/>
            <pc:sldMk cId="790677091" sldId="289"/>
            <ac:spMk id="6" creationId="{3C697C3A-E176-4B80-8FFB-59AEDA8FF60A}"/>
          </ac:spMkLst>
        </pc:spChg>
        <pc:spChg chg="mod">
          <ac:chgData name="Catherine Laberge" userId="2d6ea8bf-94fe-4c86-97c1-e777db4324a6" providerId="ADAL" clId="{B5DAEAF0-0F1A-449A-B271-DBB88A707E6A}" dt="2025-01-06T19:51:27.791" v="5837" actId="26606"/>
          <ac:spMkLst>
            <pc:docMk/>
            <pc:sldMk cId="790677091" sldId="289"/>
            <ac:spMk id="7" creationId="{E02A013C-58D4-443C-8EA6-4B648A14ED4C}"/>
          </ac:spMkLst>
        </pc:spChg>
        <pc:spChg chg="mod">
          <ac:chgData name="Catherine Laberge" userId="2d6ea8bf-94fe-4c86-97c1-e777db4324a6" providerId="ADAL" clId="{B5DAEAF0-0F1A-449A-B271-DBB88A707E6A}" dt="2025-01-08T15:01:42.177" v="10031" actId="207"/>
          <ac:spMkLst>
            <pc:docMk/>
            <pc:sldMk cId="790677091" sldId="289"/>
            <ac:spMk id="26" creationId="{B4A6BAED-EBE6-4796-91D1-762EB5936B76}"/>
          </ac:spMkLst>
        </pc:spChg>
        <pc:spChg chg="add del">
          <ac:chgData name="Catherine Laberge" userId="2d6ea8bf-94fe-4c86-97c1-e777db4324a6" providerId="ADAL" clId="{B5DAEAF0-0F1A-449A-B271-DBB88A707E6A}" dt="2025-01-06T19:51:27.781" v="5836" actId="26606"/>
          <ac:spMkLst>
            <pc:docMk/>
            <pc:sldMk cId="790677091" sldId="289"/>
            <ac:spMk id="3081" creationId="{7DA3C418-758E-4180-A5D0-8655D6804587}"/>
          </ac:spMkLst>
        </pc:spChg>
        <pc:spChg chg="add del">
          <ac:chgData name="Catherine Laberge" userId="2d6ea8bf-94fe-4c86-97c1-e777db4324a6" providerId="ADAL" clId="{B5DAEAF0-0F1A-449A-B271-DBB88A707E6A}" dt="2025-01-06T19:51:27.781" v="5836" actId="26606"/>
          <ac:spMkLst>
            <pc:docMk/>
            <pc:sldMk cId="790677091" sldId="289"/>
            <ac:spMk id="3083" creationId="{28C8EF06-5EC3-4883-AFAF-D74FF46550FB}"/>
          </ac:spMkLst>
        </pc:spChg>
        <pc:spChg chg="add">
          <ac:chgData name="Catherine Laberge" userId="2d6ea8bf-94fe-4c86-97c1-e777db4324a6" providerId="ADAL" clId="{B5DAEAF0-0F1A-449A-B271-DBB88A707E6A}" dt="2025-01-06T19:51:27.791" v="5837" actId="26606"/>
          <ac:spMkLst>
            <pc:docMk/>
            <pc:sldMk cId="790677091" sldId="289"/>
            <ac:spMk id="3085" creationId="{AF2F604E-43BE-4DC3-B983-E071523364F8}"/>
          </ac:spMkLst>
        </pc:spChg>
        <pc:spChg chg="add">
          <ac:chgData name="Catherine Laberge" userId="2d6ea8bf-94fe-4c86-97c1-e777db4324a6" providerId="ADAL" clId="{B5DAEAF0-0F1A-449A-B271-DBB88A707E6A}" dt="2025-01-06T19:51:27.791" v="5837" actId="26606"/>
          <ac:spMkLst>
            <pc:docMk/>
            <pc:sldMk cId="790677091" sldId="289"/>
            <ac:spMk id="3086" creationId="{E91DC736-0EF8-4F87-9146-EBF1D2EE4D3D}"/>
          </ac:spMkLst>
        </pc:spChg>
        <pc:spChg chg="add">
          <ac:chgData name="Catherine Laberge" userId="2d6ea8bf-94fe-4c86-97c1-e777db4324a6" providerId="ADAL" clId="{B5DAEAF0-0F1A-449A-B271-DBB88A707E6A}" dt="2025-01-06T19:51:27.791" v="5837" actId="26606"/>
          <ac:spMkLst>
            <pc:docMk/>
            <pc:sldMk cId="790677091" sldId="289"/>
            <ac:spMk id="3087" creationId="{08C9B587-E65E-4B52-B37C-ABEBB6E87928}"/>
          </ac:spMkLst>
        </pc:spChg>
        <pc:spChg chg="add">
          <ac:chgData name="Catherine Laberge" userId="2d6ea8bf-94fe-4c86-97c1-e777db4324a6" providerId="ADAL" clId="{B5DAEAF0-0F1A-449A-B271-DBB88A707E6A}" dt="2025-01-06T19:51:27.791" v="5837" actId="26606"/>
          <ac:spMkLst>
            <pc:docMk/>
            <pc:sldMk cId="790677091" sldId="289"/>
            <ac:spMk id="3088" creationId="{097CD68E-23E3-4007-8847-CD0944C4F7BE}"/>
          </ac:spMkLst>
        </pc:spChg>
        <pc:picChg chg="del">
          <ac:chgData name="Catherine Laberge" userId="2d6ea8bf-94fe-4c86-97c1-e777db4324a6" providerId="ADAL" clId="{B5DAEAF0-0F1A-449A-B271-DBB88A707E6A}" dt="2025-01-06T15:23:17.931" v="3850" actId="478"/>
          <ac:picMkLst>
            <pc:docMk/>
            <pc:sldMk cId="790677091" sldId="289"/>
            <ac:picMk id="14" creationId="{51C7B78B-F743-4CBD-8A4C-876D00856307}"/>
          </ac:picMkLst>
        </pc:picChg>
        <pc:picChg chg="add del">
          <ac:chgData name="Catherine Laberge" userId="2d6ea8bf-94fe-4c86-97c1-e777db4324a6" providerId="ADAL" clId="{B5DAEAF0-0F1A-449A-B271-DBB88A707E6A}" dt="2025-01-06T15:23:17.931" v="3850" actId="478"/>
          <ac:picMkLst>
            <pc:docMk/>
            <pc:sldMk cId="790677091" sldId="289"/>
            <ac:picMk id="3074" creationId="{B863048C-44BF-3E54-A529-D4CB822151D8}"/>
          </ac:picMkLst>
        </pc:picChg>
        <pc:picChg chg="add mod ord">
          <ac:chgData name="Catherine Laberge" userId="2d6ea8bf-94fe-4c86-97c1-e777db4324a6" providerId="ADAL" clId="{B5DAEAF0-0F1A-449A-B271-DBB88A707E6A}" dt="2025-01-06T19:51:27.791" v="5837" actId="26606"/>
          <ac:picMkLst>
            <pc:docMk/>
            <pc:sldMk cId="790677091" sldId="289"/>
            <ac:picMk id="3076" creationId="{EAE8E442-EA0F-1110-C99D-71369BEAD051}"/>
          </ac:picMkLst>
        </pc:picChg>
      </pc:sldChg>
      <pc:sldChg chg="delSp new del mod">
        <pc:chgData name="Catherine Laberge" userId="2d6ea8bf-94fe-4c86-97c1-e777db4324a6" providerId="ADAL" clId="{B5DAEAF0-0F1A-449A-B271-DBB88A707E6A}" dt="2025-01-06T15:34:46.299" v="4215" actId="47"/>
        <pc:sldMkLst>
          <pc:docMk/>
          <pc:sldMk cId="1444948769" sldId="290"/>
        </pc:sldMkLst>
        <pc:spChg chg="del">
          <ac:chgData name="Catherine Laberge" userId="2d6ea8bf-94fe-4c86-97c1-e777db4324a6" providerId="ADAL" clId="{B5DAEAF0-0F1A-449A-B271-DBB88A707E6A}" dt="2025-01-06T15:25:45.789" v="3905" actId="478"/>
          <ac:spMkLst>
            <pc:docMk/>
            <pc:sldMk cId="1444948769" sldId="290"/>
            <ac:spMk id="2" creationId="{51DA71C6-BCDC-F869-EDB3-96D1788F8731}"/>
          </ac:spMkLst>
        </pc:spChg>
        <pc:spChg chg="del">
          <ac:chgData name="Catherine Laberge" userId="2d6ea8bf-94fe-4c86-97c1-e777db4324a6" providerId="ADAL" clId="{B5DAEAF0-0F1A-449A-B271-DBB88A707E6A}" dt="2025-01-06T15:25:48.097" v="3906" actId="478"/>
          <ac:spMkLst>
            <pc:docMk/>
            <pc:sldMk cId="1444948769" sldId="290"/>
            <ac:spMk id="3" creationId="{AFC3836F-D12B-1282-DAE5-0E50985B3847}"/>
          </ac:spMkLst>
        </pc:spChg>
        <pc:spChg chg="del">
          <ac:chgData name="Catherine Laberge" userId="2d6ea8bf-94fe-4c86-97c1-e777db4324a6" providerId="ADAL" clId="{B5DAEAF0-0F1A-449A-B271-DBB88A707E6A}" dt="2025-01-06T15:25:49.974" v="3907" actId="478"/>
          <ac:spMkLst>
            <pc:docMk/>
            <pc:sldMk cId="1444948769" sldId="290"/>
            <ac:spMk id="4" creationId="{6A57A93B-E3EC-9994-DA74-0B5832155BDE}"/>
          </ac:spMkLst>
        </pc:spChg>
      </pc:sldChg>
      <pc:sldChg chg="modSp add mod ord modNotesTx">
        <pc:chgData name="Catherine Laberge" userId="2d6ea8bf-94fe-4c86-97c1-e777db4324a6" providerId="ADAL" clId="{B5DAEAF0-0F1A-449A-B271-DBB88A707E6A}" dt="2025-01-08T15:53:41.392" v="10374" actId="20577"/>
        <pc:sldMkLst>
          <pc:docMk/>
          <pc:sldMk cId="693278201" sldId="318"/>
        </pc:sldMkLst>
        <pc:spChg chg="mod">
          <ac:chgData name="Catherine Laberge" userId="2d6ea8bf-94fe-4c86-97c1-e777db4324a6" providerId="ADAL" clId="{B5DAEAF0-0F1A-449A-B271-DBB88A707E6A}" dt="2025-01-08T15:04:11.583" v="10049" actId="207"/>
          <ac:spMkLst>
            <pc:docMk/>
            <pc:sldMk cId="693278201" sldId="318"/>
            <ac:spMk id="2" creationId="{7C1A8409-32CE-844D-BF22-1D387273510C}"/>
          </ac:spMkLst>
        </pc:spChg>
        <pc:graphicFrameChg chg="mod">
          <ac:chgData name="Catherine Laberge" userId="2d6ea8bf-94fe-4c86-97c1-e777db4324a6" providerId="ADAL" clId="{B5DAEAF0-0F1A-449A-B271-DBB88A707E6A}" dt="2025-01-07T17:54:22.868" v="7217" actId="20577"/>
          <ac:graphicFrameMkLst>
            <pc:docMk/>
            <pc:sldMk cId="693278201" sldId="318"/>
            <ac:graphicFrameMk id="7" creationId="{400DDF70-DA16-DF48-94EA-33F3E845FF20}"/>
          </ac:graphicFrameMkLst>
        </pc:graphicFrameChg>
      </pc:sldChg>
      <pc:sldChg chg="addSp delSp modSp add mod modNotesTx">
        <pc:chgData name="Catherine Laberge" userId="2d6ea8bf-94fe-4c86-97c1-e777db4324a6" providerId="ADAL" clId="{B5DAEAF0-0F1A-449A-B271-DBB88A707E6A}" dt="2025-01-08T15:50:34.137" v="10206" actId="20577"/>
        <pc:sldMkLst>
          <pc:docMk/>
          <pc:sldMk cId="2129960089" sldId="328"/>
        </pc:sldMkLst>
        <pc:spChg chg="mod">
          <ac:chgData name="Catherine Laberge" userId="2d6ea8bf-94fe-4c86-97c1-e777db4324a6" providerId="ADAL" clId="{B5DAEAF0-0F1A-449A-B271-DBB88A707E6A}" dt="2025-01-08T15:01:49.303" v="10032" actId="207"/>
          <ac:spMkLst>
            <pc:docMk/>
            <pc:sldMk cId="2129960089" sldId="328"/>
            <ac:spMk id="2" creationId="{83B7F18D-949A-AE45-A200-461CF41BC02D}"/>
          </ac:spMkLst>
        </pc:spChg>
        <pc:spChg chg="add mod">
          <ac:chgData name="Catherine Laberge" userId="2d6ea8bf-94fe-4c86-97c1-e777db4324a6" providerId="ADAL" clId="{B5DAEAF0-0F1A-449A-B271-DBB88A707E6A}" dt="2025-01-07T18:19:48.585" v="7755" actId="207"/>
          <ac:spMkLst>
            <pc:docMk/>
            <pc:sldMk cId="2129960089" sldId="328"/>
            <ac:spMk id="5" creationId="{154D77BB-7F78-602F-FCFC-213DF4F2721F}"/>
          </ac:spMkLst>
        </pc:spChg>
        <pc:spChg chg="add mod">
          <ac:chgData name="Catherine Laberge" userId="2d6ea8bf-94fe-4c86-97c1-e777db4324a6" providerId="ADAL" clId="{B5DAEAF0-0F1A-449A-B271-DBB88A707E6A}" dt="2025-01-06T15:32:46.963" v="4082" actId="20577"/>
          <ac:spMkLst>
            <pc:docMk/>
            <pc:sldMk cId="2129960089" sldId="328"/>
            <ac:spMk id="7" creationId="{A5C87743-7F0A-5D02-A08E-115011AA34C0}"/>
          </ac:spMkLst>
        </pc:spChg>
        <pc:spChg chg="add mod">
          <ac:chgData name="Catherine Laberge" userId="2d6ea8bf-94fe-4c86-97c1-e777db4324a6" providerId="ADAL" clId="{B5DAEAF0-0F1A-449A-B271-DBB88A707E6A}" dt="2025-01-07T18:19:58.689" v="7756" actId="207"/>
          <ac:spMkLst>
            <pc:docMk/>
            <pc:sldMk cId="2129960089" sldId="328"/>
            <ac:spMk id="8" creationId="{6D9A2747-48E6-3E0E-EE4F-7204A76D45FD}"/>
          </ac:spMkLst>
        </pc:spChg>
        <pc:spChg chg="mod">
          <ac:chgData name="Catherine Laberge" userId="2d6ea8bf-94fe-4c86-97c1-e777db4324a6" providerId="ADAL" clId="{B5DAEAF0-0F1A-449A-B271-DBB88A707E6A}" dt="2025-01-06T15:28:31.947" v="3913" actId="13822"/>
          <ac:spMkLst>
            <pc:docMk/>
            <pc:sldMk cId="2129960089" sldId="328"/>
            <ac:spMk id="14" creationId="{50A07C93-65DE-3BD2-1BE5-C77D8624310D}"/>
          </ac:spMkLst>
        </pc:spChg>
        <pc:spChg chg="mod">
          <ac:chgData name="Catherine Laberge" userId="2d6ea8bf-94fe-4c86-97c1-e777db4324a6" providerId="ADAL" clId="{B5DAEAF0-0F1A-449A-B271-DBB88A707E6A}" dt="2025-01-06T15:28:31.947" v="3913" actId="13822"/>
          <ac:spMkLst>
            <pc:docMk/>
            <pc:sldMk cId="2129960089" sldId="328"/>
            <ac:spMk id="15" creationId="{F1E95EA4-2B89-25BC-61E9-C0D27FB85DF1}"/>
          </ac:spMkLst>
        </pc:spChg>
        <pc:spChg chg="mod">
          <ac:chgData name="Catherine Laberge" userId="2d6ea8bf-94fe-4c86-97c1-e777db4324a6" providerId="ADAL" clId="{B5DAEAF0-0F1A-449A-B271-DBB88A707E6A}" dt="2025-01-06T15:26:40.084" v="3910" actId="339"/>
          <ac:spMkLst>
            <pc:docMk/>
            <pc:sldMk cId="2129960089" sldId="328"/>
            <ac:spMk id="18" creationId="{80EE788F-99FE-2972-1A60-218B9C8481F6}"/>
          </ac:spMkLst>
        </pc:spChg>
        <pc:spChg chg="mod">
          <ac:chgData name="Catherine Laberge" userId="2d6ea8bf-94fe-4c86-97c1-e777db4324a6" providerId="ADAL" clId="{B5DAEAF0-0F1A-449A-B271-DBB88A707E6A}" dt="2025-01-06T15:28:21.331" v="3912" actId="13822"/>
          <ac:spMkLst>
            <pc:docMk/>
            <pc:sldMk cId="2129960089" sldId="328"/>
            <ac:spMk id="29" creationId="{5D03348E-B24A-C8D9-9B95-46B530AE6B96}"/>
          </ac:spMkLst>
        </pc:spChg>
        <pc:spChg chg="mod">
          <ac:chgData name="Catherine Laberge" userId="2d6ea8bf-94fe-4c86-97c1-e777db4324a6" providerId="ADAL" clId="{B5DAEAF0-0F1A-449A-B271-DBB88A707E6A}" dt="2025-01-06T15:28:21.331" v="3912" actId="13822"/>
          <ac:spMkLst>
            <pc:docMk/>
            <pc:sldMk cId="2129960089" sldId="328"/>
            <ac:spMk id="30" creationId="{B2276A26-4D71-5257-9110-E45E49BC9F10}"/>
          </ac:spMkLst>
        </pc:spChg>
        <pc:spChg chg="del topLvl">
          <ac:chgData name="Catherine Laberge" userId="2d6ea8bf-94fe-4c86-97c1-e777db4324a6" providerId="ADAL" clId="{B5DAEAF0-0F1A-449A-B271-DBB88A707E6A}" dt="2025-01-06T15:28:43.522" v="3917" actId="478"/>
          <ac:spMkLst>
            <pc:docMk/>
            <pc:sldMk cId="2129960089" sldId="328"/>
            <ac:spMk id="32" creationId="{2778627E-51B7-6690-5A0E-0507CAF948D6}"/>
          </ac:spMkLst>
        </pc:spChg>
        <pc:spChg chg="del topLvl">
          <ac:chgData name="Catherine Laberge" userId="2d6ea8bf-94fe-4c86-97c1-e777db4324a6" providerId="ADAL" clId="{B5DAEAF0-0F1A-449A-B271-DBB88A707E6A}" dt="2025-01-06T15:28:41.887" v="3915" actId="478"/>
          <ac:spMkLst>
            <pc:docMk/>
            <pc:sldMk cId="2129960089" sldId="328"/>
            <ac:spMk id="33" creationId="{C55DC68A-4AF5-5FA5-3EA3-0AEDE8AC41EB}"/>
          </ac:spMkLst>
        </pc:spChg>
        <pc:spChg chg="add mod">
          <ac:chgData name="Catherine Laberge" userId="2d6ea8bf-94fe-4c86-97c1-e777db4324a6" providerId="ADAL" clId="{B5DAEAF0-0F1A-449A-B271-DBB88A707E6A}" dt="2025-01-08T15:16:53.815" v="10051" actId="20577"/>
          <ac:spMkLst>
            <pc:docMk/>
            <pc:sldMk cId="2129960089" sldId="328"/>
            <ac:spMk id="37" creationId="{3A76D9B7-3C3B-D495-3369-10DD17653CA9}"/>
          </ac:spMkLst>
        </pc:spChg>
        <pc:spChg chg="add mod">
          <ac:chgData name="Catherine Laberge" userId="2d6ea8bf-94fe-4c86-97c1-e777db4324a6" providerId="ADAL" clId="{B5DAEAF0-0F1A-449A-B271-DBB88A707E6A}" dt="2025-01-07T18:20:48.525" v="7761" actId="1076"/>
          <ac:spMkLst>
            <pc:docMk/>
            <pc:sldMk cId="2129960089" sldId="328"/>
            <ac:spMk id="38" creationId="{695DCB3F-5F77-4CFE-3C15-32057D426AC3}"/>
          </ac:spMkLst>
        </pc:spChg>
        <pc:spChg chg="add mod">
          <ac:chgData name="Catherine Laberge" userId="2d6ea8bf-94fe-4c86-97c1-e777db4324a6" providerId="ADAL" clId="{B5DAEAF0-0F1A-449A-B271-DBB88A707E6A}" dt="2025-01-07T18:20:52.685" v="7762" actId="1076"/>
          <ac:spMkLst>
            <pc:docMk/>
            <pc:sldMk cId="2129960089" sldId="328"/>
            <ac:spMk id="39" creationId="{77CEA78A-E0DF-B6C1-2F69-C3A2A8675948}"/>
          </ac:spMkLst>
        </pc:spChg>
        <pc:spChg chg="add mod">
          <ac:chgData name="Catherine Laberge" userId="2d6ea8bf-94fe-4c86-97c1-e777db4324a6" providerId="ADAL" clId="{B5DAEAF0-0F1A-449A-B271-DBB88A707E6A}" dt="2025-01-07T18:20:44.156" v="7760" actId="207"/>
          <ac:spMkLst>
            <pc:docMk/>
            <pc:sldMk cId="2129960089" sldId="328"/>
            <ac:spMk id="40" creationId="{5B15144A-42DC-9C46-97E8-9B53985AFB55}"/>
          </ac:spMkLst>
        </pc:spChg>
        <pc:spChg chg="add del">
          <ac:chgData name="Catherine Laberge" userId="2d6ea8bf-94fe-4c86-97c1-e777db4324a6" providerId="ADAL" clId="{B5DAEAF0-0F1A-449A-B271-DBB88A707E6A}" dt="2025-01-06T15:33:30.086" v="4126" actId="22"/>
          <ac:spMkLst>
            <pc:docMk/>
            <pc:sldMk cId="2129960089" sldId="328"/>
            <ac:spMk id="42" creationId="{9759735E-1BD4-5B52-FA89-D384FD65D5EF}"/>
          </ac:spMkLst>
        </pc:spChg>
        <pc:spChg chg="add mod">
          <ac:chgData name="Catherine Laberge" userId="2d6ea8bf-94fe-4c86-97c1-e777db4324a6" providerId="ADAL" clId="{B5DAEAF0-0F1A-449A-B271-DBB88A707E6A}" dt="2025-01-07T18:20:30.275" v="7759" actId="207"/>
          <ac:spMkLst>
            <pc:docMk/>
            <pc:sldMk cId="2129960089" sldId="328"/>
            <ac:spMk id="43" creationId="{B30F35D9-E1DD-A938-B4B6-7C32B0CF41F7}"/>
          </ac:spMkLst>
        </pc:spChg>
        <pc:grpChg chg="del">
          <ac:chgData name="Catherine Laberge" userId="2d6ea8bf-94fe-4c86-97c1-e777db4324a6" providerId="ADAL" clId="{B5DAEAF0-0F1A-449A-B271-DBB88A707E6A}" dt="2025-01-06T15:28:44.333" v="3918" actId="478"/>
          <ac:grpSpMkLst>
            <pc:docMk/>
            <pc:sldMk cId="2129960089" sldId="328"/>
            <ac:grpSpMk id="3" creationId="{B8F72F47-B6BD-CCB2-F033-F476052E42DB}"/>
          </ac:grpSpMkLst>
        </pc:grpChg>
        <pc:grpChg chg="del">
          <ac:chgData name="Catherine Laberge" userId="2d6ea8bf-94fe-4c86-97c1-e777db4324a6" providerId="ADAL" clId="{B5DAEAF0-0F1A-449A-B271-DBB88A707E6A}" dt="2025-01-06T15:28:46.618" v="3921" actId="478"/>
          <ac:grpSpMkLst>
            <pc:docMk/>
            <pc:sldMk cId="2129960089" sldId="328"/>
            <ac:grpSpMk id="10" creationId="{F6D0CF5F-5F59-190A-38AD-F0C5646FCB8B}"/>
          </ac:grpSpMkLst>
        </pc:grpChg>
        <pc:grpChg chg="del">
          <ac:chgData name="Catherine Laberge" userId="2d6ea8bf-94fe-4c86-97c1-e777db4324a6" providerId="ADAL" clId="{B5DAEAF0-0F1A-449A-B271-DBB88A707E6A}" dt="2025-01-06T15:28:48.547" v="3922" actId="478"/>
          <ac:grpSpMkLst>
            <pc:docMk/>
            <pc:sldMk cId="2129960089" sldId="328"/>
            <ac:grpSpMk id="13" creationId="{AC2C23C1-D63A-0EC7-E732-E8EF2833E1B0}"/>
          </ac:grpSpMkLst>
        </pc:grpChg>
        <pc:grpChg chg="del mod">
          <ac:chgData name="Catherine Laberge" userId="2d6ea8bf-94fe-4c86-97c1-e777db4324a6" providerId="ADAL" clId="{B5DAEAF0-0F1A-449A-B271-DBB88A707E6A}" dt="2025-01-06T15:28:50.530" v="3924" actId="478"/>
          <ac:grpSpMkLst>
            <pc:docMk/>
            <pc:sldMk cId="2129960089" sldId="328"/>
            <ac:grpSpMk id="16" creationId="{38250136-CDD1-1B39-5732-C4F7C82CAB6F}"/>
          </ac:grpSpMkLst>
        </pc:grpChg>
        <pc:grpChg chg="del">
          <ac:chgData name="Catherine Laberge" userId="2d6ea8bf-94fe-4c86-97c1-e777db4324a6" providerId="ADAL" clId="{B5DAEAF0-0F1A-449A-B271-DBB88A707E6A}" dt="2025-01-06T15:28:49.417" v="3923" actId="478"/>
          <ac:grpSpMkLst>
            <pc:docMk/>
            <pc:sldMk cId="2129960089" sldId="328"/>
            <ac:grpSpMk id="19" creationId="{7F332EF9-BB5B-EE97-B039-26099FC33C03}"/>
          </ac:grpSpMkLst>
        </pc:grpChg>
        <pc:grpChg chg="del">
          <ac:chgData name="Catherine Laberge" userId="2d6ea8bf-94fe-4c86-97c1-e777db4324a6" providerId="ADAL" clId="{B5DAEAF0-0F1A-449A-B271-DBB88A707E6A}" dt="2025-01-06T15:28:45.219" v="3919" actId="478"/>
          <ac:grpSpMkLst>
            <pc:docMk/>
            <pc:sldMk cId="2129960089" sldId="328"/>
            <ac:grpSpMk id="22" creationId="{94597EF7-DEDF-56C8-96A8-19BCA66760B1}"/>
          </ac:grpSpMkLst>
        </pc:grpChg>
        <pc:grpChg chg="del">
          <ac:chgData name="Catherine Laberge" userId="2d6ea8bf-94fe-4c86-97c1-e777db4324a6" providerId="ADAL" clId="{B5DAEAF0-0F1A-449A-B271-DBB88A707E6A}" dt="2025-01-06T15:28:45.929" v="3920" actId="478"/>
          <ac:grpSpMkLst>
            <pc:docMk/>
            <pc:sldMk cId="2129960089" sldId="328"/>
            <ac:grpSpMk id="25" creationId="{FDAD4F49-F1F7-15C0-3A37-BE70D87A85BB}"/>
          </ac:grpSpMkLst>
        </pc:grpChg>
        <pc:grpChg chg="del">
          <ac:chgData name="Catherine Laberge" userId="2d6ea8bf-94fe-4c86-97c1-e777db4324a6" providerId="ADAL" clId="{B5DAEAF0-0F1A-449A-B271-DBB88A707E6A}" dt="2025-01-06T15:28:40.403" v="3914" actId="478"/>
          <ac:grpSpMkLst>
            <pc:docMk/>
            <pc:sldMk cId="2129960089" sldId="328"/>
            <ac:grpSpMk id="28" creationId="{4C958F08-88CD-D5F9-8C9B-C37C8E3498FA}"/>
          </ac:grpSpMkLst>
        </pc:grpChg>
        <pc:grpChg chg="del">
          <ac:chgData name="Catherine Laberge" userId="2d6ea8bf-94fe-4c86-97c1-e777db4324a6" providerId="ADAL" clId="{B5DAEAF0-0F1A-449A-B271-DBB88A707E6A}" dt="2025-01-06T15:28:41.887" v="3915" actId="478"/>
          <ac:grpSpMkLst>
            <pc:docMk/>
            <pc:sldMk cId="2129960089" sldId="328"/>
            <ac:grpSpMk id="31" creationId="{C704B8FC-5DDC-24E2-EC31-69F1788B0152}"/>
          </ac:grpSpMkLst>
        </pc:grpChg>
        <pc:grpChg chg="del">
          <ac:chgData name="Catherine Laberge" userId="2d6ea8bf-94fe-4c86-97c1-e777db4324a6" providerId="ADAL" clId="{B5DAEAF0-0F1A-449A-B271-DBB88A707E6A}" dt="2025-01-06T15:28:42.762" v="3916" actId="478"/>
          <ac:grpSpMkLst>
            <pc:docMk/>
            <pc:sldMk cId="2129960089" sldId="328"/>
            <ac:grpSpMk id="34" creationId="{48F99AE8-A252-FD7A-581C-2A3DEF74B398}"/>
          </ac:grpSpMkLst>
        </pc:grpChg>
      </pc:sldChg>
      <pc:sldChg chg="new del">
        <pc:chgData name="Catherine Laberge" userId="2d6ea8bf-94fe-4c86-97c1-e777db4324a6" providerId="ADAL" clId="{B5DAEAF0-0F1A-449A-B271-DBB88A707E6A}" dt="2025-01-06T16:08:50.799" v="4286" actId="2696"/>
        <pc:sldMkLst>
          <pc:docMk/>
          <pc:sldMk cId="4145792074" sldId="329"/>
        </pc:sldMkLst>
      </pc:sldChg>
      <pc:sldChg chg="modSp add mod modNotesTx">
        <pc:chgData name="Catherine Laberge" userId="2d6ea8bf-94fe-4c86-97c1-e777db4324a6" providerId="ADAL" clId="{B5DAEAF0-0F1A-449A-B271-DBB88A707E6A}" dt="2025-01-08T15:51:26.132" v="10273" actId="20577"/>
        <pc:sldMkLst>
          <pc:docMk/>
          <pc:sldMk cId="4184266505" sldId="336"/>
        </pc:sldMkLst>
        <pc:spChg chg="mod">
          <ac:chgData name="Catherine Laberge" userId="2d6ea8bf-94fe-4c86-97c1-e777db4324a6" providerId="ADAL" clId="{B5DAEAF0-0F1A-449A-B271-DBB88A707E6A}" dt="2025-01-08T15:02:43.164" v="10041" actId="207"/>
          <ac:spMkLst>
            <pc:docMk/>
            <pc:sldMk cId="4184266505" sldId="336"/>
            <ac:spMk id="2" creationId="{7C1A8409-32CE-844D-BF22-1D387273510C}"/>
          </ac:spMkLst>
        </pc:spChg>
        <pc:graphicFrameChg chg="mod modGraphic">
          <ac:chgData name="Catherine Laberge" userId="2d6ea8bf-94fe-4c86-97c1-e777db4324a6" providerId="ADAL" clId="{B5DAEAF0-0F1A-449A-B271-DBB88A707E6A}" dt="2025-01-07T18:23:10.981" v="7859" actId="20577"/>
          <ac:graphicFrameMkLst>
            <pc:docMk/>
            <pc:sldMk cId="4184266505" sldId="336"/>
            <ac:graphicFrameMk id="7" creationId="{400DDF70-DA16-DF48-94EA-33F3E845FF20}"/>
          </ac:graphicFrameMkLst>
        </pc:graphicFrameChg>
      </pc:sldChg>
      <pc:sldChg chg="addSp delSp modSp new mod ord modNotesTx">
        <pc:chgData name="Catherine Laberge" userId="2d6ea8bf-94fe-4c86-97c1-e777db4324a6" providerId="ADAL" clId="{B5DAEAF0-0F1A-449A-B271-DBB88A707E6A}" dt="2025-01-08T15:51:31.446" v="10280" actId="20577"/>
        <pc:sldMkLst>
          <pc:docMk/>
          <pc:sldMk cId="1077397781" sldId="337"/>
        </pc:sldMkLst>
        <pc:spChg chg="mod">
          <ac:chgData name="Catherine Laberge" userId="2d6ea8bf-94fe-4c86-97c1-e777db4324a6" providerId="ADAL" clId="{B5DAEAF0-0F1A-449A-B271-DBB88A707E6A}" dt="2025-01-08T15:02:57.984" v="10042" actId="207"/>
          <ac:spMkLst>
            <pc:docMk/>
            <pc:sldMk cId="1077397781" sldId="337"/>
            <ac:spMk id="2" creationId="{DA470B2B-5B34-B0D9-20CB-E4D015F92D61}"/>
          </ac:spMkLst>
        </pc:spChg>
        <pc:spChg chg="add del">
          <ac:chgData name="Catherine Laberge" userId="2d6ea8bf-94fe-4c86-97c1-e777db4324a6" providerId="ADAL" clId="{B5DAEAF0-0F1A-449A-B271-DBB88A707E6A}" dt="2025-01-06T18:10:06.715" v="4438" actId="1032"/>
          <ac:spMkLst>
            <pc:docMk/>
            <pc:sldMk cId="1077397781" sldId="337"/>
            <ac:spMk id="3" creationId="{3666D355-31F5-8891-EAD3-209B3951BEAA}"/>
          </ac:spMkLst>
        </pc:spChg>
        <pc:spChg chg="del">
          <ac:chgData name="Catherine Laberge" userId="2d6ea8bf-94fe-4c86-97c1-e777db4324a6" providerId="ADAL" clId="{B5DAEAF0-0F1A-449A-B271-DBB88A707E6A}" dt="2025-01-06T18:22:07.299" v="4939" actId="478"/>
          <ac:spMkLst>
            <pc:docMk/>
            <pc:sldMk cId="1077397781" sldId="337"/>
            <ac:spMk id="4" creationId="{83D66CDC-C22F-FD2F-3802-A19438BC6CC4}"/>
          </ac:spMkLst>
        </pc:spChg>
        <pc:spChg chg="add mod">
          <ac:chgData name="Catherine Laberge" userId="2d6ea8bf-94fe-4c86-97c1-e777db4324a6" providerId="ADAL" clId="{B5DAEAF0-0F1A-449A-B271-DBB88A707E6A}" dt="2025-01-08T14:13:23.956" v="9675" actId="1076"/>
          <ac:spMkLst>
            <pc:docMk/>
            <pc:sldMk cId="1077397781" sldId="337"/>
            <ac:spMk id="8" creationId="{301008EC-BF98-32F3-EBC2-9F6DCDEFFE45}"/>
          </ac:spMkLst>
        </pc:spChg>
        <pc:graphicFrameChg chg="add del modGraphic">
          <ac:chgData name="Catherine Laberge" userId="2d6ea8bf-94fe-4c86-97c1-e777db4324a6" providerId="ADAL" clId="{B5DAEAF0-0F1A-449A-B271-DBB88A707E6A}" dt="2025-01-06T18:09:50.396" v="4437" actId="1032"/>
          <ac:graphicFrameMkLst>
            <pc:docMk/>
            <pc:sldMk cId="1077397781" sldId="337"/>
            <ac:graphicFrameMk id="6" creationId="{A8B4FC68-2DFF-4E23-7E40-C89117DF6CD8}"/>
          </ac:graphicFrameMkLst>
        </pc:graphicFrameChg>
        <pc:graphicFrameChg chg="add mod modGraphic">
          <ac:chgData name="Catherine Laberge" userId="2d6ea8bf-94fe-4c86-97c1-e777db4324a6" providerId="ADAL" clId="{B5DAEAF0-0F1A-449A-B271-DBB88A707E6A}" dt="2025-01-08T14:13:43.032" v="9678"/>
          <ac:graphicFrameMkLst>
            <pc:docMk/>
            <pc:sldMk cId="1077397781" sldId="337"/>
            <ac:graphicFrameMk id="7" creationId="{7F0E990B-BF78-07FC-DDAA-DCF6025394DE}"/>
          </ac:graphicFrameMkLst>
        </pc:graphicFrameChg>
      </pc:sldChg>
      <pc:sldChg chg="new del">
        <pc:chgData name="Catherine Laberge" userId="2d6ea8bf-94fe-4c86-97c1-e777db4324a6" providerId="ADAL" clId="{B5DAEAF0-0F1A-449A-B271-DBB88A707E6A}" dt="2025-01-06T16:12:09.896" v="4401" actId="2696"/>
        <pc:sldMkLst>
          <pc:docMk/>
          <pc:sldMk cId="2126209751" sldId="337"/>
        </pc:sldMkLst>
      </pc:sldChg>
      <pc:sldChg chg="addSp delSp modSp new mod modNotesTx">
        <pc:chgData name="Catherine Laberge" userId="2d6ea8bf-94fe-4c86-97c1-e777db4324a6" providerId="ADAL" clId="{B5DAEAF0-0F1A-449A-B271-DBB88A707E6A}" dt="2025-01-08T15:52:52.722" v="10315" actId="20577"/>
        <pc:sldMkLst>
          <pc:docMk/>
          <pc:sldMk cId="175566778" sldId="338"/>
        </pc:sldMkLst>
        <pc:spChg chg="del mod">
          <ac:chgData name="Catherine Laberge" userId="2d6ea8bf-94fe-4c86-97c1-e777db4324a6" providerId="ADAL" clId="{B5DAEAF0-0F1A-449A-B271-DBB88A707E6A}" dt="2025-01-06T18:28:04.978" v="5215" actId="478"/>
          <ac:spMkLst>
            <pc:docMk/>
            <pc:sldMk cId="175566778" sldId="338"/>
            <ac:spMk id="2" creationId="{47545362-1BE8-D1F1-6992-9A406EA470EA}"/>
          </ac:spMkLst>
        </pc:spChg>
        <pc:spChg chg="add del">
          <ac:chgData name="Catherine Laberge" userId="2d6ea8bf-94fe-4c86-97c1-e777db4324a6" providerId="ADAL" clId="{B5DAEAF0-0F1A-449A-B271-DBB88A707E6A}" dt="2025-01-06T18:24:27.039" v="4957" actId="1032"/>
          <ac:spMkLst>
            <pc:docMk/>
            <pc:sldMk cId="175566778" sldId="338"/>
            <ac:spMk id="3" creationId="{09A6ECB5-AAA9-1521-38FF-C60AB8CEABD8}"/>
          </ac:spMkLst>
        </pc:spChg>
        <pc:spChg chg="del">
          <ac:chgData name="Catherine Laberge" userId="2d6ea8bf-94fe-4c86-97c1-e777db4324a6" providerId="ADAL" clId="{B5DAEAF0-0F1A-449A-B271-DBB88A707E6A}" dt="2025-01-06T18:31:40.410" v="5397" actId="478"/>
          <ac:spMkLst>
            <pc:docMk/>
            <pc:sldMk cId="175566778" sldId="338"/>
            <ac:spMk id="4" creationId="{53D0920F-C33C-99EC-F1CA-1F93F97CE4C7}"/>
          </ac:spMkLst>
        </pc:spChg>
        <pc:spChg chg="add del mod">
          <ac:chgData name="Catherine Laberge" userId="2d6ea8bf-94fe-4c86-97c1-e777db4324a6" providerId="ADAL" clId="{B5DAEAF0-0F1A-449A-B271-DBB88A707E6A}" dt="2025-01-06T18:29:09.935" v="5219" actId="1032"/>
          <ac:spMkLst>
            <pc:docMk/>
            <pc:sldMk cId="175566778" sldId="338"/>
            <ac:spMk id="9" creationId="{2807522E-84F0-625B-72E3-822D02E3E32B}"/>
          </ac:spMkLst>
        </pc:spChg>
        <pc:spChg chg="add del mod">
          <ac:chgData name="Catherine Laberge" userId="2d6ea8bf-94fe-4c86-97c1-e777db4324a6" providerId="ADAL" clId="{B5DAEAF0-0F1A-449A-B271-DBB88A707E6A}" dt="2025-01-06T18:33:58.395" v="5553" actId="21"/>
          <ac:spMkLst>
            <pc:docMk/>
            <pc:sldMk cId="175566778" sldId="338"/>
            <ac:spMk id="11" creationId="{F5BAEBC3-72C8-B5FB-F192-0D5A55BC0700}"/>
          </ac:spMkLst>
        </pc:spChg>
        <pc:spChg chg="add mod">
          <ac:chgData name="Catherine Laberge" userId="2d6ea8bf-94fe-4c86-97c1-e777db4324a6" providerId="ADAL" clId="{B5DAEAF0-0F1A-449A-B271-DBB88A707E6A}" dt="2025-01-07T18:31:07.106" v="7987" actId="14100"/>
          <ac:spMkLst>
            <pc:docMk/>
            <pc:sldMk cId="175566778" sldId="338"/>
            <ac:spMk id="12" creationId="{0F336BFD-6AAE-7965-BE87-A930CF0738C3}"/>
          </ac:spMkLst>
        </pc:spChg>
        <pc:spChg chg="add mod">
          <ac:chgData name="Catherine Laberge" userId="2d6ea8bf-94fe-4c86-97c1-e777db4324a6" providerId="ADAL" clId="{B5DAEAF0-0F1A-449A-B271-DBB88A707E6A}" dt="2025-01-07T18:32:45.293" v="8037" actId="20577"/>
          <ac:spMkLst>
            <pc:docMk/>
            <pc:sldMk cId="175566778" sldId="338"/>
            <ac:spMk id="13" creationId="{C9D3654D-874F-55CF-77A1-213C9F05CE3F}"/>
          </ac:spMkLst>
        </pc:spChg>
        <pc:spChg chg="add mod">
          <ac:chgData name="Catherine Laberge" userId="2d6ea8bf-94fe-4c86-97c1-e777db4324a6" providerId="ADAL" clId="{B5DAEAF0-0F1A-449A-B271-DBB88A707E6A}" dt="2025-01-08T14:14:29.978" v="9691" actId="1076"/>
          <ac:spMkLst>
            <pc:docMk/>
            <pc:sldMk cId="175566778" sldId="338"/>
            <ac:spMk id="14" creationId="{A6836234-0AAB-46A6-764B-8DDA1EA2B7B0}"/>
          </ac:spMkLst>
        </pc:spChg>
        <pc:graphicFrameChg chg="add del mod modGraphic">
          <ac:chgData name="Catherine Laberge" userId="2d6ea8bf-94fe-4c86-97c1-e777db4324a6" providerId="ADAL" clId="{B5DAEAF0-0F1A-449A-B271-DBB88A707E6A}" dt="2025-01-06T18:23:23.582" v="4956" actId="1032"/>
          <ac:graphicFrameMkLst>
            <pc:docMk/>
            <pc:sldMk cId="175566778" sldId="338"/>
            <ac:graphicFrameMk id="6" creationId="{3D9C1C70-C1E9-C9C7-B2B8-FAB3294D032B}"/>
          </ac:graphicFrameMkLst>
        </pc:graphicFrameChg>
        <pc:graphicFrameChg chg="add del mod modGraphic">
          <ac:chgData name="Catherine Laberge" userId="2d6ea8bf-94fe-4c86-97c1-e777db4324a6" providerId="ADAL" clId="{B5DAEAF0-0F1A-449A-B271-DBB88A707E6A}" dt="2025-01-06T18:28:18.116" v="5218" actId="478"/>
          <ac:graphicFrameMkLst>
            <pc:docMk/>
            <pc:sldMk cId="175566778" sldId="338"/>
            <ac:graphicFrameMk id="7" creationId="{4A3A2DF6-284C-246A-6E60-C4FC29A67B8D}"/>
          </ac:graphicFrameMkLst>
        </pc:graphicFrameChg>
        <pc:graphicFrameChg chg="add mod modGraphic">
          <ac:chgData name="Catherine Laberge" userId="2d6ea8bf-94fe-4c86-97c1-e777db4324a6" providerId="ADAL" clId="{B5DAEAF0-0F1A-449A-B271-DBB88A707E6A}" dt="2025-01-07T18:56:35.355" v="8598" actId="207"/>
          <ac:graphicFrameMkLst>
            <pc:docMk/>
            <pc:sldMk cId="175566778" sldId="338"/>
            <ac:graphicFrameMk id="10" creationId="{9A9C6560-8B96-9BF0-3637-45EC7D647A8F}"/>
          </ac:graphicFrameMkLst>
        </pc:graphicFrameChg>
      </pc:sldChg>
      <pc:sldChg chg="addSp delSp modSp new del mod setBg">
        <pc:chgData name="Catherine Laberge" userId="2d6ea8bf-94fe-4c86-97c1-e777db4324a6" providerId="ADAL" clId="{B5DAEAF0-0F1A-449A-B271-DBB88A707E6A}" dt="2025-01-07T13:21:02.488" v="6259" actId="2696"/>
        <pc:sldMkLst>
          <pc:docMk/>
          <pc:sldMk cId="2142550537" sldId="339"/>
        </pc:sldMkLst>
        <pc:spChg chg="mod">
          <ac:chgData name="Catherine Laberge" userId="2d6ea8bf-94fe-4c86-97c1-e777db4324a6" providerId="ADAL" clId="{B5DAEAF0-0F1A-449A-B271-DBB88A707E6A}" dt="2025-01-06T19:54:12.425" v="5932" actId="27636"/>
          <ac:spMkLst>
            <pc:docMk/>
            <pc:sldMk cId="2142550537" sldId="339"/>
            <ac:spMk id="2" creationId="{582FF6A5-21C0-E02F-5B97-450C17156E7A}"/>
          </ac:spMkLst>
        </pc:spChg>
        <pc:spChg chg="del">
          <ac:chgData name="Catherine Laberge" userId="2d6ea8bf-94fe-4c86-97c1-e777db4324a6" providerId="ADAL" clId="{B5DAEAF0-0F1A-449A-B271-DBB88A707E6A}" dt="2025-01-06T19:53:22.886" v="5845" actId="478"/>
          <ac:spMkLst>
            <pc:docMk/>
            <pc:sldMk cId="2142550537" sldId="339"/>
            <ac:spMk id="3" creationId="{CA86E134-3FBA-6EC4-C529-9B6377965DAF}"/>
          </ac:spMkLst>
        </pc:spChg>
        <pc:spChg chg="del mod">
          <ac:chgData name="Catherine Laberge" userId="2d6ea8bf-94fe-4c86-97c1-e777db4324a6" providerId="ADAL" clId="{B5DAEAF0-0F1A-449A-B271-DBB88A707E6A}" dt="2025-01-06T19:53:25.863" v="5847" actId="478"/>
          <ac:spMkLst>
            <pc:docMk/>
            <pc:sldMk cId="2142550537" sldId="339"/>
            <ac:spMk id="4" creationId="{382D79F6-7C12-ACE3-634E-1984B92AFF7E}"/>
          </ac:spMkLst>
        </pc:spChg>
        <pc:spChg chg="del mod">
          <ac:chgData name="Catherine Laberge" userId="2d6ea8bf-94fe-4c86-97c1-e777db4324a6" providerId="ADAL" clId="{B5DAEAF0-0F1A-449A-B271-DBB88A707E6A}" dt="2025-01-06T19:54:16.079" v="5933" actId="478"/>
          <ac:spMkLst>
            <pc:docMk/>
            <pc:sldMk cId="2142550537" sldId="339"/>
            <ac:spMk id="5" creationId="{0AEC1AEF-69C1-F34D-67D4-244B49F3CA92}"/>
          </ac:spMkLst>
        </pc:spChg>
        <pc:spChg chg="mod">
          <ac:chgData name="Catherine Laberge" userId="2d6ea8bf-94fe-4c86-97c1-e777db4324a6" providerId="ADAL" clId="{B5DAEAF0-0F1A-449A-B271-DBB88A707E6A}" dt="2025-01-06T19:53:33.414" v="5849" actId="26606"/>
          <ac:spMkLst>
            <pc:docMk/>
            <pc:sldMk cId="2142550537" sldId="339"/>
            <ac:spMk id="6" creationId="{444F3033-516E-399E-C3B1-98B48A6781E7}"/>
          </ac:spMkLst>
        </pc:spChg>
        <pc:spChg chg="add">
          <ac:chgData name="Catherine Laberge" userId="2d6ea8bf-94fe-4c86-97c1-e777db4324a6" providerId="ADAL" clId="{B5DAEAF0-0F1A-449A-B271-DBB88A707E6A}" dt="2025-01-06T19:53:33.414" v="5849" actId="26606"/>
          <ac:spMkLst>
            <pc:docMk/>
            <pc:sldMk cId="2142550537" sldId="339"/>
            <ac:spMk id="4103" creationId="{37C89E4B-3C9F-44B9-8B86-D9E3D112D8EC}"/>
          </ac:spMkLst>
        </pc:spChg>
        <pc:picChg chg="add mod ord">
          <ac:chgData name="Catherine Laberge" userId="2d6ea8bf-94fe-4c86-97c1-e777db4324a6" providerId="ADAL" clId="{B5DAEAF0-0F1A-449A-B271-DBB88A707E6A}" dt="2025-01-06T19:53:33.414" v="5849" actId="26606"/>
          <ac:picMkLst>
            <pc:docMk/>
            <pc:sldMk cId="2142550537" sldId="339"/>
            <ac:picMk id="4098" creationId="{390E7E50-EAEB-9387-1ADC-3E184ECE4DF3}"/>
          </ac:picMkLst>
        </pc:picChg>
        <pc:cxnChg chg="add">
          <ac:chgData name="Catherine Laberge" userId="2d6ea8bf-94fe-4c86-97c1-e777db4324a6" providerId="ADAL" clId="{B5DAEAF0-0F1A-449A-B271-DBB88A707E6A}" dt="2025-01-06T19:53:33.414" v="5849" actId="26606"/>
          <ac:cxnSpMkLst>
            <pc:docMk/>
            <pc:sldMk cId="2142550537" sldId="339"/>
            <ac:cxnSpMk id="4105" creationId="{AA2EAA10-076F-46BD-8F0F-B9A2FB77A85C}"/>
          </ac:cxnSpMkLst>
        </pc:cxnChg>
        <pc:cxnChg chg="add">
          <ac:chgData name="Catherine Laberge" userId="2d6ea8bf-94fe-4c86-97c1-e777db4324a6" providerId="ADAL" clId="{B5DAEAF0-0F1A-449A-B271-DBB88A707E6A}" dt="2025-01-06T19:53:33.414" v="5849" actId="26606"/>
          <ac:cxnSpMkLst>
            <pc:docMk/>
            <pc:sldMk cId="2142550537" sldId="339"/>
            <ac:cxnSpMk id="4107" creationId="{D891E407-403B-4764-86C9-33A56D3BCAA3}"/>
          </ac:cxnSpMkLst>
        </pc:cxnChg>
      </pc:sldChg>
      <pc:sldChg chg="addSp delSp modSp add del mod ord setBg modClrScheme delAnim chgLayout">
        <pc:chgData name="Catherine Laberge" userId="2d6ea8bf-94fe-4c86-97c1-e777db4324a6" providerId="ADAL" clId="{B5DAEAF0-0F1A-449A-B271-DBB88A707E6A}" dt="2025-01-07T13:18:34.795" v="6231" actId="2696"/>
        <pc:sldMkLst>
          <pc:docMk/>
          <pc:sldMk cId="2289581569" sldId="340"/>
        </pc:sldMkLst>
        <pc:spChg chg="del mod">
          <ac:chgData name="Catherine Laberge" userId="2d6ea8bf-94fe-4c86-97c1-e777db4324a6" providerId="ADAL" clId="{B5DAEAF0-0F1A-449A-B271-DBB88A707E6A}" dt="2025-01-07T13:15:17.740" v="6204" actId="478"/>
          <ac:spMkLst>
            <pc:docMk/>
            <pc:sldMk cId="2289581569" sldId="340"/>
            <ac:spMk id="3" creationId="{BABC2CE0-8806-4B2A-A10A-32984D317434}"/>
          </ac:spMkLst>
        </pc:spChg>
        <pc:spChg chg="add del mod">
          <ac:chgData name="Catherine Laberge" userId="2d6ea8bf-94fe-4c86-97c1-e777db4324a6" providerId="ADAL" clId="{B5DAEAF0-0F1A-449A-B271-DBB88A707E6A}" dt="2025-01-07T13:15:23.694" v="6205" actId="478"/>
          <ac:spMkLst>
            <pc:docMk/>
            <pc:sldMk cId="2289581569" sldId="340"/>
            <ac:spMk id="4" creationId="{E36F8A1E-9D90-2981-0C54-1B867B376790}"/>
          </ac:spMkLst>
        </pc:spChg>
        <pc:spChg chg="mod">
          <ac:chgData name="Catherine Laberge" userId="2d6ea8bf-94fe-4c86-97c1-e777db4324a6" providerId="ADAL" clId="{B5DAEAF0-0F1A-449A-B271-DBB88A707E6A}" dt="2025-01-07T13:16:39.107" v="6214" actId="26606"/>
          <ac:spMkLst>
            <pc:docMk/>
            <pc:sldMk cId="2289581569" sldId="340"/>
            <ac:spMk id="7" creationId="{E02A013C-58D4-443C-8EA6-4B648A14ED4C}"/>
          </ac:spMkLst>
        </pc:spChg>
        <pc:spChg chg="mod">
          <ac:chgData name="Catherine Laberge" userId="2d6ea8bf-94fe-4c86-97c1-e777db4324a6" providerId="ADAL" clId="{B5DAEAF0-0F1A-449A-B271-DBB88A707E6A}" dt="2025-01-07T13:16:39.107" v="6214" actId="26606"/>
          <ac:spMkLst>
            <pc:docMk/>
            <pc:sldMk cId="2289581569" sldId="340"/>
            <ac:spMk id="26" creationId="{B4A6BAED-EBE6-4796-91D1-762EB5936B76}"/>
          </ac:spMkLst>
        </pc:spChg>
        <pc:spChg chg="del">
          <ac:chgData name="Catherine Laberge" userId="2d6ea8bf-94fe-4c86-97c1-e777db4324a6" providerId="ADAL" clId="{B5DAEAF0-0F1A-449A-B271-DBB88A707E6A}" dt="2025-01-07T13:15:06.894" v="6202" actId="26606"/>
          <ac:spMkLst>
            <pc:docMk/>
            <pc:sldMk cId="2289581569" sldId="340"/>
            <ac:spMk id="3085" creationId="{AF2F604E-43BE-4DC3-B983-E071523364F8}"/>
          </ac:spMkLst>
        </pc:spChg>
        <pc:spChg chg="del">
          <ac:chgData name="Catherine Laberge" userId="2d6ea8bf-94fe-4c86-97c1-e777db4324a6" providerId="ADAL" clId="{B5DAEAF0-0F1A-449A-B271-DBB88A707E6A}" dt="2025-01-07T13:15:06.894" v="6202" actId="26606"/>
          <ac:spMkLst>
            <pc:docMk/>
            <pc:sldMk cId="2289581569" sldId="340"/>
            <ac:spMk id="3086" creationId="{E91DC736-0EF8-4F87-9146-EBF1D2EE4D3D}"/>
          </ac:spMkLst>
        </pc:spChg>
        <pc:spChg chg="del">
          <ac:chgData name="Catherine Laberge" userId="2d6ea8bf-94fe-4c86-97c1-e777db4324a6" providerId="ADAL" clId="{B5DAEAF0-0F1A-449A-B271-DBB88A707E6A}" dt="2025-01-07T13:15:06.894" v="6202" actId="26606"/>
          <ac:spMkLst>
            <pc:docMk/>
            <pc:sldMk cId="2289581569" sldId="340"/>
            <ac:spMk id="3087" creationId="{08C9B587-E65E-4B52-B37C-ABEBB6E87928}"/>
          </ac:spMkLst>
        </pc:spChg>
        <pc:spChg chg="del">
          <ac:chgData name="Catherine Laberge" userId="2d6ea8bf-94fe-4c86-97c1-e777db4324a6" providerId="ADAL" clId="{B5DAEAF0-0F1A-449A-B271-DBB88A707E6A}" dt="2025-01-07T13:15:06.894" v="6202" actId="26606"/>
          <ac:spMkLst>
            <pc:docMk/>
            <pc:sldMk cId="2289581569" sldId="340"/>
            <ac:spMk id="3088" creationId="{097CD68E-23E3-4007-8847-CD0944C4F7BE}"/>
          </ac:spMkLst>
        </pc:spChg>
        <pc:spChg chg="add del mod">
          <ac:chgData name="Catherine Laberge" userId="2d6ea8bf-94fe-4c86-97c1-e777db4324a6" providerId="ADAL" clId="{B5DAEAF0-0F1A-449A-B271-DBB88A707E6A}" dt="2025-01-07T13:16:39.107" v="6214" actId="26606"/>
          <ac:spMkLst>
            <pc:docMk/>
            <pc:sldMk cId="2289581569" sldId="340"/>
            <ac:spMk id="5126" creationId="{642A7736-C137-3AE3-CC66-32D907AC6C15}"/>
          </ac:spMkLst>
        </pc:spChg>
        <pc:spChg chg="add del">
          <ac:chgData name="Catherine Laberge" userId="2d6ea8bf-94fe-4c86-97c1-e777db4324a6" providerId="ADAL" clId="{B5DAEAF0-0F1A-449A-B271-DBB88A707E6A}" dt="2025-01-07T13:15:28.244" v="6206" actId="478"/>
          <ac:spMkLst>
            <pc:docMk/>
            <pc:sldMk cId="2289581569" sldId="340"/>
            <ac:spMk id="5129" creationId="{48FD5F2E-3228-9841-2815-C1D5E0C1AAAD}"/>
          </ac:spMkLst>
        </pc:spChg>
        <pc:picChg chg="del">
          <ac:chgData name="Catherine Laberge" userId="2d6ea8bf-94fe-4c86-97c1-e777db4324a6" providerId="ADAL" clId="{B5DAEAF0-0F1A-449A-B271-DBB88A707E6A}" dt="2025-01-07T13:14:38.678" v="6192" actId="478"/>
          <ac:picMkLst>
            <pc:docMk/>
            <pc:sldMk cId="2289581569" sldId="340"/>
            <ac:picMk id="3076" creationId="{EAE8E442-EA0F-1110-C99D-71369BEAD051}"/>
          </ac:picMkLst>
        </pc:picChg>
        <pc:picChg chg="add del">
          <ac:chgData name="Catherine Laberge" userId="2d6ea8bf-94fe-4c86-97c1-e777db4324a6" providerId="ADAL" clId="{B5DAEAF0-0F1A-449A-B271-DBB88A707E6A}" dt="2025-01-07T13:14:38.678" v="6192" actId="478"/>
          <ac:picMkLst>
            <pc:docMk/>
            <pc:sldMk cId="2289581569" sldId="340"/>
            <ac:picMk id="5122" creationId="{C8C4D762-5703-E0D2-21B3-56FA79E064BA}"/>
          </ac:picMkLst>
        </pc:picChg>
        <pc:picChg chg="add mod ord">
          <ac:chgData name="Catherine Laberge" userId="2d6ea8bf-94fe-4c86-97c1-e777db4324a6" providerId="ADAL" clId="{B5DAEAF0-0F1A-449A-B271-DBB88A707E6A}" dt="2025-01-07T13:16:39.107" v="6214" actId="26606"/>
          <ac:picMkLst>
            <pc:docMk/>
            <pc:sldMk cId="2289581569" sldId="340"/>
            <ac:picMk id="5124" creationId="{1D5206B4-3F95-AE61-859D-569F90DD492F}"/>
          </ac:picMkLst>
        </pc:picChg>
      </pc:sldChg>
      <pc:sldChg chg="addSp delSp modSp add ord modNotesTx">
        <pc:chgData name="Catherine Laberge" userId="2d6ea8bf-94fe-4c86-97c1-e777db4324a6" providerId="ADAL" clId="{B5DAEAF0-0F1A-449A-B271-DBB88A707E6A}" dt="2025-01-08T15:51:14.561" v="10259" actId="20577"/>
        <pc:sldMkLst>
          <pc:docMk/>
          <pc:sldMk cId="514118103" sldId="341"/>
        </pc:sldMkLst>
        <pc:spChg chg="mod">
          <ac:chgData name="Catherine Laberge" userId="2d6ea8bf-94fe-4c86-97c1-e777db4324a6" providerId="ADAL" clId="{B5DAEAF0-0F1A-449A-B271-DBB88A707E6A}" dt="2025-01-08T15:02:24.305" v="10039" actId="207"/>
          <ac:spMkLst>
            <pc:docMk/>
            <pc:sldMk cId="514118103" sldId="341"/>
            <ac:spMk id="26" creationId="{B4A6BAED-EBE6-4796-91D1-762EB5936B76}"/>
          </ac:spMkLst>
        </pc:spChg>
        <pc:picChg chg="mod">
          <ac:chgData name="Catherine Laberge" userId="2d6ea8bf-94fe-4c86-97c1-e777db4324a6" providerId="ADAL" clId="{B5DAEAF0-0F1A-449A-B271-DBB88A707E6A}" dt="2025-01-07T13:18:10.734" v="6220" actId="14826"/>
          <ac:picMkLst>
            <pc:docMk/>
            <pc:sldMk cId="514118103" sldId="341"/>
            <ac:picMk id="3076" creationId="{EAE8E442-EA0F-1110-C99D-71369BEAD051}"/>
          </ac:picMkLst>
        </pc:picChg>
        <pc:picChg chg="add del mod">
          <ac:chgData name="Catherine Laberge" userId="2d6ea8bf-94fe-4c86-97c1-e777db4324a6" providerId="ADAL" clId="{B5DAEAF0-0F1A-449A-B271-DBB88A707E6A}" dt="2025-01-07T13:18:12.988" v="6221" actId="478"/>
          <ac:picMkLst>
            <pc:docMk/>
            <pc:sldMk cId="514118103" sldId="341"/>
            <ac:picMk id="6146" creationId="{6F9CB8C7-AE10-946D-6EFA-5F143B5E21CC}"/>
          </ac:picMkLst>
        </pc:picChg>
      </pc:sldChg>
      <pc:sldChg chg="modSp add mod ord modNotesTx">
        <pc:chgData name="Catherine Laberge" userId="2d6ea8bf-94fe-4c86-97c1-e777db4324a6" providerId="ADAL" clId="{B5DAEAF0-0F1A-449A-B271-DBB88A707E6A}" dt="2025-01-08T15:48:14.811" v="10116"/>
        <pc:sldMkLst>
          <pc:docMk/>
          <pc:sldMk cId="1231092181" sldId="342"/>
        </pc:sldMkLst>
        <pc:spChg chg="mod">
          <ac:chgData name="Catherine Laberge" userId="2d6ea8bf-94fe-4c86-97c1-e777db4324a6" providerId="ADAL" clId="{B5DAEAF0-0F1A-449A-B271-DBB88A707E6A}" dt="2025-01-08T15:00:56.931" v="10023" actId="207"/>
          <ac:spMkLst>
            <pc:docMk/>
            <pc:sldMk cId="1231092181" sldId="342"/>
            <ac:spMk id="26" creationId="{B4A6BAED-EBE6-4796-91D1-762EB5936B76}"/>
          </ac:spMkLst>
        </pc:spChg>
        <pc:picChg chg="mod">
          <ac:chgData name="Catherine Laberge" userId="2d6ea8bf-94fe-4c86-97c1-e777db4324a6" providerId="ADAL" clId="{B5DAEAF0-0F1A-449A-B271-DBB88A707E6A}" dt="2025-01-07T13:20:09.154" v="6234" actId="1076"/>
          <ac:picMkLst>
            <pc:docMk/>
            <pc:sldMk cId="1231092181" sldId="342"/>
            <ac:picMk id="3076" creationId="{EAE8E442-EA0F-1110-C99D-71369BEAD051}"/>
          </ac:picMkLst>
        </pc:picChg>
      </pc:sldChg>
      <pc:sldChg chg="modSp add mod ord modNotesTx">
        <pc:chgData name="Catherine Laberge" userId="2d6ea8bf-94fe-4c86-97c1-e777db4324a6" providerId="ADAL" clId="{B5DAEAF0-0F1A-449A-B271-DBB88A707E6A}" dt="2025-01-08T15:53:46.352" v="10381" actId="20577"/>
        <pc:sldMkLst>
          <pc:docMk/>
          <pc:sldMk cId="282645811" sldId="343"/>
        </pc:sldMkLst>
        <pc:spChg chg="mod">
          <ac:chgData name="Catherine Laberge" userId="2d6ea8bf-94fe-4c86-97c1-e777db4324a6" providerId="ADAL" clId="{B5DAEAF0-0F1A-449A-B271-DBB88A707E6A}" dt="2025-01-07T18:53:50.932" v="8589" actId="20577"/>
          <ac:spMkLst>
            <pc:docMk/>
            <pc:sldMk cId="282645811" sldId="343"/>
            <ac:spMk id="26" creationId="{B4A6BAED-EBE6-4796-91D1-762EB5936B76}"/>
          </ac:spMkLst>
        </pc:spChg>
        <pc:picChg chg="mod">
          <ac:chgData name="Catherine Laberge" userId="2d6ea8bf-94fe-4c86-97c1-e777db4324a6" providerId="ADAL" clId="{B5DAEAF0-0F1A-449A-B271-DBB88A707E6A}" dt="2025-01-07T13:23:24.528" v="6270" actId="14826"/>
          <ac:picMkLst>
            <pc:docMk/>
            <pc:sldMk cId="282645811" sldId="343"/>
            <ac:picMk id="3076" creationId="{EAE8E442-EA0F-1110-C99D-71369BEAD051}"/>
          </ac:picMkLst>
        </pc:picChg>
      </pc:sldChg>
      <pc:sldChg chg="addSp delSp add del">
        <pc:chgData name="Catherine Laberge" userId="2d6ea8bf-94fe-4c86-97c1-e777db4324a6" providerId="ADAL" clId="{B5DAEAF0-0F1A-449A-B271-DBB88A707E6A}" dt="2025-01-07T13:23:08.859" v="6267" actId="2696"/>
        <pc:sldMkLst>
          <pc:docMk/>
          <pc:sldMk cId="2084746931" sldId="343"/>
        </pc:sldMkLst>
        <pc:picChg chg="del">
          <ac:chgData name="Catherine Laberge" userId="2d6ea8bf-94fe-4c86-97c1-e777db4324a6" providerId="ADAL" clId="{B5DAEAF0-0F1A-449A-B271-DBB88A707E6A}" dt="2025-01-07T13:22:15.996" v="6262" actId="478"/>
          <ac:picMkLst>
            <pc:docMk/>
            <pc:sldMk cId="2084746931" sldId="343"/>
            <ac:picMk id="3076" creationId="{EAE8E442-EA0F-1110-C99D-71369BEAD051}"/>
          </ac:picMkLst>
        </pc:picChg>
        <pc:picChg chg="add del">
          <ac:chgData name="Catherine Laberge" userId="2d6ea8bf-94fe-4c86-97c1-e777db4324a6" providerId="ADAL" clId="{B5DAEAF0-0F1A-449A-B271-DBB88A707E6A}" dt="2025-01-07T13:22:15.996" v="6262" actId="478"/>
          <ac:picMkLst>
            <pc:docMk/>
            <pc:sldMk cId="2084746931" sldId="343"/>
            <ac:picMk id="7170" creationId="{8C65D7A8-77F1-3AD1-90EE-465239B08E68}"/>
          </ac:picMkLst>
        </pc:picChg>
        <pc:picChg chg="add del">
          <ac:chgData name="Catherine Laberge" userId="2d6ea8bf-94fe-4c86-97c1-e777db4324a6" providerId="ADAL" clId="{B5DAEAF0-0F1A-449A-B271-DBB88A707E6A}" dt="2025-01-07T13:23:05.556" v="6266" actId="478"/>
          <ac:picMkLst>
            <pc:docMk/>
            <pc:sldMk cId="2084746931" sldId="343"/>
            <ac:picMk id="7172" creationId="{E73F257B-8772-AEB3-B93F-706AF4C4489B}"/>
          </ac:picMkLst>
        </pc:picChg>
      </pc:sldChg>
      <pc:sldChg chg="modSp add del">
        <pc:chgData name="Catherine Laberge" userId="2d6ea8bf-94fe-4c86-97c1-e777db4324a6" providerId="ADAL" clId="{B5DAEAF0-0F1A-449A-B271-DBB88A707E6A}" dt="2025-01-07T13:23:12.812" v="6268" actId="2696"/>
        <pc:sldMkLst>
          <pc:docMk/>
          <pc:sldMk cId="779947337" sldId="344"/>
        </pc:sldMkLst>
        <pc:picChg chg="mod">
          <ac:chgData name="Catherine Laberge" userId="2d6ea8bf-94fe-4c86-97c1-e777db4324a6" providerId="ADAL" clId="{B5DAEAF0-0F1A-449A-B271-DBB88A707E6A}" dt="2025-01-07T13:22:32.894" v="6264" actId="14826"/>
          <ac:picMkLst>
            <pc:docMk/>
            <pc:sldMk cId="779947337" sldId="344"/>
            <ac:picMk id="3076" creationId="{EAE8E442-EA0F-1110-C99D-71369BEAD051}"/>
          </ac:picMkLst>
        </pc:picChg>
      </pc:sldChg>
      <pc:sldChg chg="addSp delSp modSp new mod modNotesTx">
        <pc:chgData name="Catherine Laberge" userId="2d6ea8bf-94fe-4c86-97c1-e777db4324a6" providerId="ADAL" clId="{B5DAEAF0-0F1A-449A-B271-DBB88A707E6A}" dt="2025-01-08T15:48:37.701" v="10144" actId="20577"/>
        <pc:sldMkLst>
          <pc:docMk/>
          <pc:sldMk cId="1600303412" sldId="344"/>
        </pc:sldMkLst>
        <pc:spChg chg="mod">
          <ac:chgData name="Catherine Laberge" userId="2d6ea8bf-94fe-4c86-97c1-e777db4324a6" providerId="ADAL" clId="{B5DAEAF0-0F1A-449A-B271-DBB88A707E6A}" dt="2025-01-08T15:01:26.777" v="10029" actId="207"/>
          <ac:spMkLst>
            <pc:docMk/>
            <pc:sldMk cId="1600303412" sldId="344"/>
            <ac:spMk id="2" creationId="{6E946DF0-8195-FC27-0DDC-4BC96D514542}"/>
          </ac:spMkLst>
        </pc:spChg>
        <pc:spChg chg="del">
          <ac:chgData name="Catherine Laberge" userId="2d6ea8bf-94fe-4c86-97c1-e777db4324a6" providerId="ADAL" clId="{B5DAEAF0-0F1A-449A-B271-DBB88A707E6A}" dt="2025-01-07T13:33:42.495" v="6388" actId="1032"/>
          <ac:spMkLst>
            <pc:docMk/>
            <pc:sldMk cId="1600303412" sldId="344"/>
            <ac:spMk id="3" creationId="{099F6274-5934-2AFC-7E00-F3E4C012C06A}"/>
          </ac:spMkLst>
        </pc:spChg>
        <pc:spChg chg="del">
          <ac:chgData name="Catherine Laberge" userId="2d6ea8bf-94fe-4c86-97c1-e777db4324a6" providerId="ADAL" clId="{B5DAEAF0-0F1A-449A-B271-DBB88A707E6A}" dt="2025-01-07T13:42:23.942" v="6585" actId="478"/>
          <ac:spMkLst>
            <pc:docMk/>
            <pc:sldMk cId="1600303412" sldId="344"/>
            <ac:spMk id="4" creationId="{FAA88DEA-475A-CE7F-D5C4-BBE60EFFC0FB}"/>
          </ac:spMkLst>
        </pc:spChg>
        <pc:spChg chg="add mod">
          <ac:chgData name="Catherine Laberge" userId="2d6ea8bf-94fe-4c86-97c1-e777db4324a6" providerId="ADAL" clId="{B5DAEAF0-0F1A-449A-B271-DBB88A707E6A}" dt="2025-01-08T14:09:22.706" v="9600" actId="207"/>
          <ac:spMkLst>
            <pc:docMk/>
            <pc:sldMk cId="1600303412" sldId="344"/>
            <ac:spMk id="7" creationId="{F846E575-3995-AE59-BEFD-DEE1A691DB2B}"/>
          </ac:spMkLst>
        </pc:spChg>
        <pc:graphicFrameChg chg="add mod modGraphic">
          <ac:chgData name="Catherine Laberge" userId="2d6ea8bf-94fe-4c86-97c1-e777db4324a6" providerId="ADAL" clId="{B5DAEAF0-0F1A-449A-B271-DBB88A707E6A}" dt="2025-01-07T18:15:09.050" v="7725" actId="113"/>
          <ac:graphicFrameMkLst>
            <pc:docMk/>
            <pc:sldMk cId="1600303412" sldId="344"/>
            <ac:graphicFrameMk id="6" creationId="{48CF7C7D-3D6F-0803-2F82-99B10F69B43F}"/>
          </ac:graphicFrameMkLst>
        </pc:graphicFrameChg>
      </pc:sldChg>
      <pc:sldChg chg="new del">
        <pc:chgData name="Catherine Laberge" userId="2d6ea8bf-94fe-4c86-97c1-e777db4324a6" providerId="ADAL" clId="{B5DAEAF0-0F1A-449A-B271-DBB88A707E6A}" dt="2025-01-07T13:47:13.806" v="6666" actId="2696"/>
        <pc:sldMkLst>
          <pc:docMk/>
          <pc:sldMk cId="3036151608" sldId="345"/>
        </pc:sldMkLst>
      </pc:sldChg>
      <pc:sldChg chg="modSp add mod modNotesTx">
        <pc:chgData name="Catherine Laberge" userId="2d6ea8bf-94fe-4c86-97c1-e777db4324a6" providerId="ADAL" clId="{B5DAEAF0-0F1A-449A-B271-DBB88A707E6A}" dt="2025-01-08T15:51:18.093" v="10266" actId="20577"/>
        <pc:sldMkLst>
          <pc:docMk/>
          <pc:sldMk cId="2365420304" sldId="346"/>
        </pc:sldMkLst>
        <pc:spChg chg="mod">
          <ac:chgData name="Catherine Laberge" userId="2d6ea8bf-94fe-4c86-97c1-e777db4324a6" providerId="ADAL" clId="{B5DAEAF0-0F1A-449A-B271-DBB88A707E6A}" dt="2025-01-08T15:02:33.011" v="10040" actId="207"/>
          <ac:spMkLst>
            <pc:docMk/>
            <pc:sldMk cId="2365420304" sldId="346"/>
            <ac:spMk id="2" creationId="{E603617C-04AB-7A66-77D1-F866E22A2AF6}"/>
          </ac:spMkLst>
        </pc:spChg>
        <pc:graphicFrameChg chg="mod">
          <ac:chgData name="Catherine Laberge" userId="2d6ea8bf-94fe-4c86-97c1-e777db4324a6" providerId="ADAL" clId="{B5DAEAF0-0F1A-449A-B271-DBB88A707E6A}" dt="2025-01-08T15:25:01.802" v="10066" actId="14861"/>
          <ac:graphicFrameMkLst>
            <pc:docMk/>
            <pc:sldMk cId="2365420304" sldId="346"/>
            <ac:graphicFrameMk id="7" creationId="{2ED984DB-CF2E-A123-2429-7C10B28EECFA}"/>
          </ac:graphicFrameMkLst>
        </pc:graphicFrameChg>
      </pc:sldChg>
      <pc:sldChg chg="modSp new del mod">
        <pc:chgData name="Catherine Laberge" userId="2d6ea8bf-94fe-4c86-97c1-e777db4324a6" providerId="ADAL" clId="{B5DAEAF0-0F1A-449A-B271-DBB88A707E6A}" dt="2025-01-07T18:10:41.978" v="7640" actId="47"/>
        <pc:sldMkLst>
          <pc:docMk/>
          <pc:sldMk cId="2701818684" sldId="347"/>
        </pc:sldMkLst>
        <pc:spChg chg="mod">
          <ac:chgData name="Catherine Laberge" userId="2d6ea8bf-94fe-4c86-97c1-e777db4324a6" providerId="ADAL" clId="{B5DAEAF0-0F1A-449A-B271-DBB88A707E6A}" dt="2025-01-07T17:45:11.419" v="6849" actId="20577"/>
          <ac:spMkLst>
            <pc:docMk/>
            <pc:sldMk cId="2701818684" sldId="347"/>
            <ac:spMk id="2" creationId="{C12D1C07-333A-AF84-47A9-B762CDA5AEEF}"/>
          </ac:spMkLst>
        </pc:spChg>
      </pc:sldChg>
      <pc:sldChg chg="addSp delSp modSp new mod modNotesTx">
        <pc:chgData name="Catherine Laberge" userId="2d6ea8bf-94fe-4c86-97c1-e777db4324a6" providerId="ADAL" clId="{B5DAEAF0-0F1A-449A-B271-DBB88A707E6A}" dt="2025-01-08T15:53:28.801" v="10348" actId="20577"/>
        <pc:sldMkLst>
          <pc:docMk/>
          <pc:sldMk cId="3183554245" sldId="348"/>
        </pc:sldMkLst>
        <pc:spChg chg="mod">
          <ac:chgData name="Catherine Laberge" userId="2d6ea8bf-94fe-4c86-97c1-e777db4324a6" providerId="ADAL" clId="{B5DAEAF0-0F1A-449A-B271-DBB88A707E6A}" dt="2025-01-08T15:03:35.409" v="10046" actId="207"/>
          <ac:spMkLst>
            <pc:docMk/>
            <pc:sldMk cId="3183554245" sldId="348"/>
            <ac:spMk id="2" creationId="{31DA16B7-23C3-7ACB-C64D-636764309C90}"/>
          </ac:spMkLst>
        </pc:spChg>
        <pc:spChg chg="del">
          <ac:chgData name="Catherine Laberge" userId="2d6ea8bf-94fe-4c86-97c1-e777db4324a6" providerId="ADAL" clId="{B5DAEAF0-0F1A-449A-B271-DBB88A707E6A}" dt="2025-01-07T17:48:53.229" v="6896" actId="1032"/>
          <ac:spMkLst>
            <pc:docMk/>
            <pc:sldMk cId="3183554245" sldId="348"/>
            <ac:spMk id="3" creationId="{8DDEC756-804F-EDA6-8E9A-D9141B29D0A7}"/>
          </ac:spMkLst>
        </pc:spChg>
        <pc:spChg chg="del">
          <ac:chgData name="Catherine Laberge" userId="2d6ea8bf-94fe-4c86-97c1-e777db4324a6" providerId="ADAL" clId="{B5DAEAF0-0F1A-449A-B271-DBB88A707E6A}" dt="2025-01-07T17:51:25.362" v="7094" actId="478"/>
          <ac:spMkLst>
            <pc:docMk/>
            <pc:sldMk cId="3183554245" sldId="348"/>
            <ac:spMk id="4" creationId="{0504F526-9A00-CBF3-D10B-1E2F9FC733BD}"/>
          </ac:spMkLst>
        </pc:spChg>
        <pc:graphicFrameChg chg="add mod modGraphic">
          <ac:chgData name="Catherine Laberge" userId="2d6ea8bf-94fe-4c86-97c1-e777db4324a6" providerId="ADAL" clId="{B5DAEAF0-0F1A-449A-B271-DBB88A707E6A}" dt="2025-01-08T14:15:37.321" v="9714" actId="255"/>
          <ac:graphicFrameMkLst>
            <pc:docMk/>
            <pc:sldMk cId="3183554245" sldId="348"/>
            <ac:graphicFrameMk id="6" creationId="{F28F29C9-6513-043D-42C4-C65BFBF9CA86}"/>
          </ac:graphicFrameMkLst>
        </pc:graphicFrameChg>
      </pc:sldChg>
      <pc:sldChg chg="addSp delSp modSp new mod modNotesTx">
        <pc:chgData name="Catherine Laberge" userId="2d6ea8bf-94fe-4c86-97c1-e777db4324a6" providerId="ADAL" clId="{B5DAEAF0-0F1A-449A-B271-DBB88A707E6A}" dt="2025-01-08T15:53:37.708" v="10365" actId="20577"/>
        <pc:sldMkLst>
          <pc:docMk/>
          <pc:sldMk cId="3341672217" sldId="349"/>
        </pc:sldMkLst>
        <pc:spChg chg="mod">
          <ac:chgData name="Catherine Laberge" userId="2d6ea8bf-94fe-4c86-97c1-e777db4324a6" providerId="ADAL" clId="{B5DAEAF0-0F1A-449A-B271-DBB88A707E6A}" dt="2025-01-08T15:03:51.186" v="10047" actId="207"/>
          <ac:spMkLst>
            <pc:docMk/>
            <pc:sldMk cId="3341672217" sldId="349"/>
            <ac:spMk id="2" creationId="{8E14AA12-C359-ABB5-D1CA-104EC63CDCDE}"/>
          </ac:spMkLst>
        </pc:spChg>
        <pc:spChg chg="del">
          <ac:chgData name="Catherine Laberge" userId="2d6ea8bf-94fe-4c86-97c1-e777db4324a6" providerId="ADAL" clId="{B5DAEAF0-0F1A-449A-B271-DBB88A707E6A}" dt="2025-01-07T17:57:34.327" v="7242" actId="1032"/>
          <ac:spMkLst>
            <pc:docMk/>
            <pc:sldMk cId="3341672217" sldId="349"/>
            <ac:spMk id="3" creationId="{0E93BDE6-6674-993D-2745-219E015BE7E0}"/>
          </ac:spMkLst>
        </pc:spChg>
        <pc:spChg chg="del">
          <ac:chgData name="Catherine Laberge" userId="2d6ea8bf-94fe-4c86-97c1-e777db4324a6" providerId="ADAL" clId="{B5DAEAF0-0F1A-449A-B271-DBB88A707E6A}" dt="2025-01-07T18:10:29.722" v="7639" actId="478"/>
          <ac:spMkLst>
            <pc:docMk/>
            <pc:sldMk cId="3341672217" sldId="349"/>
            <ac:spMk id="4" creationId="{25FE2D6B-F4D0-3B9A-87A7-668A49B6399D}"/>
          </ac:spMkLst>
        </pc:spChg>
        <pc:graphicFrameChg chg="add mod modGraphic">
          <ac:chgData name="Catherine Laberge" userId="2d6ea8bf-94fe-4c86-97c1-e777db4324a6" providerId="ADAL" clId="{B5DAEAF0-0F1A-449A-B271-DBB88A707E6A}" dt="2025-01-07T18:34:08.604" v="8095" actId="20577"/>
          <ac:graphicFrameMkLst>
            <pc:docMk/>
            <pc:sldMk cId="3341672217" sldId="349"/>
            <ac:graphicFrameMk id="6" creationId="{CAEDCC9E-B5BA-44B8-6EC5-E835D09FC1F1}"/>
          </ac:graphicFrameMkLst>
        </pc:graphicFrameChg>
      </pc:sldChg>
      <pc:sldChg chg="modSp add mod ord modNotesTx">
        <pc:chgData name="Catherine Laberge" userId="2d6ea8bf-94fe-4c86-97c1-e777db4324a6" providerId="ADAL" clId="{B5DAEAF0-0F1A-449A-B271-DBB88A707E6A}" dt="2025-01-08T15:53:21.349" v="10337" actId="20577"/>
        <pc:sldMkLst>
          <pc:docMk/>
          <pc:sldMk cId="704618507" sldId="350"/>
        </pc:sldMkLst>
        <pc:spChg chg="mod">
          <ac:chgData name="Catherine Laberge" userId="2d6ea8bf-94fe-4c86-97c1-e777db4324a6" providerId="ADAL" clId="{B5DAEAF0-0F1A-449A-B271-DBB88A707E6A}" dt="2025-01-07T18:13:12.732" v="7704" actId="14100"/>
          <ac:spMkLst>
            <pc:docMk/>
            <pc:sldMk cId="704618507" sldId="350"/>
            <ac:spMk id="26" creationId="{B4A6BAED-EBE6-4796-91D1-762EB5936B76}"/>
          </ac:spMkLst>
        </pc:spChg>
        <pc:picChg chg="mod">
          <ac:chgData name="Catherine Laberge" userId="2d6ea8bf-94fe-4c86-97c1-e777db4324a6" providerId="ADAL" clId="{B5DAEAF0-0F1A-449A-B271-DBB88A707E6A}" dt="2025-01-07T18:12:58.108" v="7678" actId="14826"/>
          <ac:picMkLst>
            <pc:docMk/>
            <pc:sldMk cId="704618507" sldId="350"/>
            <ac:picMk id="3076" creationId="{EAE8E442-EA0F-1110-C99D-71369BEAD051}"/>
          </ac:picMkLst>
        </pc:picChg>
      </pc:sldChg>
      <pc:sldChg chg="addSp delSp modSp new mod modClrScheme chgLayout modNotesTx">
        <pc:chgData name="Catherine Laberge" userId="2d6ea8bf-94fe-4c86-97c1-e777db4324a6" providerId="ADAL" clId="{B5DAEAF0-0F1A-449A-B271-DBB88A707E6A}" dt="2025-01-08T15:55:07.547" v="10390" actId="20577"/>
        <pc:sldMkLst>
          <pc:docMk/>
          <pc:sldMk cId="1095082435" sldId="351"/>
        </pc:sldMkLst>
        <pc:spChg chg="mod ord">
          <ac:chgData name="Catherine Laberge" userId="2d6ea8bf-94fe-4c86-97c1-e777db4324a6" providerId="ADAL" clId="{B5DAEAF0-0F1A-449A-B271-DBB88A707E6A}" dt="2025-01-07T18:45:00.497" v="8226" actId="14100"/>
          <ac:spMkLst>
            <pc:docMk/>
            <pc:sldMk cId="1095082435" sldId="351"/>
            <ac:spMk id="2" creationId="{E54BB35B-2DD0-56CE-70B4-F271378F72E0}"/>
          </ac:spMkLst>
        </pc:spChg>
        <pc:spChg chg="del">
          <ac:chgData name="Catherine Laberge" userId="2d6ea8bf-94fe-4c86-97c1-e777db4324a6" providerId="ADAL" clId="{B5DAEAF0-0F1A-449A-B271-DBB88A707E6A}" dt="2025-01-07T18:42:44.194" v="8097" actId="931"/>
          <ac:spMkLst>
            <pc:docMk/>
            <pc:sldMk cId="1095082435" sldId="351"/>
            <ac:spMk id="3" creationId="{D8C94568-89C5-82F6-7E6B-3AB5C54E5EBA}"/>
          </ac:spMkLst>
        </pc:spChg>
        <pc:spChg chg="del mod">
          <ac:chgData name="Catherine Laberge" userId="2d6ea8bf-94fe-4c86-97c1-e777db4324a6" providerId="ADAL" clId="{B5DAEAF0-0F1A-449A-B271-DBB88A707E6A}" dt="2025-01-07T18:45:07.943" v="8228" actId="478"/>
          <ac:spMkLst>
            <pc:docMk/>
            <pc:sldMk cId="1095082435" sldId="351"/>
            <ac:spMk id="4" creationId="{A1201BE3-8AA2-0EB5-47F8-9E2DE15FBF5B}"/>
          </ac:spMkLst>
        </pc:spChg>
        <pc:spChg chg="mod">
          <ac:chgData name="Catherine Laberge" userId="2d6ea8bf-94fe-4c86-97c1-e777db4324a6" providerId="ADAL" clId="{B5DAEAF0-0F1A-449A-B271-DBB88A707E6A}" dt="2025-01-07T18:43:14.413" v="8132" actId="26606"/>
          <ac:spMkLst>
            <pc:docMk/>
            <pc:sldMk cId="1095082435" sldId="351"/>
            <ac:spMk id="5" creationId="{942EC990-D4AD-383B-B66A-E331A1CBDDC4}"/>
          </ac:spMkLst>
        </pc:spChg>
        <pc:spChg chg="add mod">
          <ac:chgData name="Catherine Laberge" userId="2d6ea8bf-94fe-4c86-97c1-e777db4324a6" providerId="ADAL" clId="{B5DAEAF0-0F1A-449A-B271-DBB88A707E6A}" dt="2025-01-08T14:16:30.721" v="9718" actId="20577"/>
          <ac:spMkLst>
            <pc:docMk/>
            <pc:sldMk cId="1095082435" sldId="351"/>
            <ac:spMk id="12" creationId="{8B194A91-3781-9434-7C52-DEBA33324311}"/>
          </ac:spMkLst>
        </pc:spChg>
        <pc:picChg chg="add mod">
          <ac:chgData name="Catherine Laberge" userId="2d6ea8bf-94fe-4c86-97c1-e777db4324a6" providerId="ADAL" clId="{B5DAEAF0-0F1A-449A-B271-DBB88A707E6A}" dt="2025-01-07T18:44:52.476" v="8225" actId="1076"/>
          <ac:picMkLst>
            <pc:docMk/>
            <pc:sldMk cId="1095082435" sldId="351"/>
            <ac:picMk id="7" creationId="{AA8C7E38-C7BA-0C0E-0A50-A7E84A857DE8}"/>
          </ac:picMkLst>
        </pc:picChg>
      </pc:sldChg>
      <pc:sldChg chg="new del">
        <pc:chgData name="Catherine Laberge" userId="2d6ea8bf-94fe-4c86-97c1-e777db4324a6" providerId="ADAL" clId="{B5DAEAF0-0F1A-449A-B271-DBB88A707E6A}" dt="2025-01-07T18:53:40.643" v="8583" actId="47"/>
        <pc:sldMkLst>
          <pc:docMk/>
          <pc:sldMk cId="1663917505" sldId="352"/>
        </pc:sldMkLst>
      </pc:sldChg>
      <pc:sldChg chg="addSp delSp modSp new mod modClrScheme chgLayout modNotesTx">
        <pc:chgData name="Catherine Laberge" userId="2d6ea8bf-94fe-4c86-97c1-e777db4324a6" providerId="ADAL" clId="{B5DAEAF0-0F1A-449A-B271-DBB88A707E6A}" dt="2025-01-13T15:41:31.501" v="10471" actId="1076"/>
        <pc:sldMkLst>
          <pc:docMk/>
          <pc:sldMk cId="1622713843" sldId="353"/>
        </pc:sldMkLst>
        <pc:spChg chg="mod ord">
          <ac:chgData name="Catherine Laberge" userId="2d6ea8bf-94fe-4c86-97c1-e777db4324a6" providerId="ADAL" clId="{B5DAEAF0-0F1A-449A-B271-DBB88A707E6A}" dt="2025-01-07T18:57:43.736" v="8605" actId="20577"/>
          <ac:spMkLst>
            <pc:docMk/>
            <pc:sldMk cId="1622713843" sldId="353"/>
            <ac:spMk id="2" creationId="{E9856FE3-5887-EB28-56CA-1280EEAD87C4}"/>
          </ac:spMkLst>
        </pc:spChg>
        <pc:spChg chg="del">
          <ac:chgData name="Catherine Laberge" userId="2d6ea8bf-94fe-4c86-97c1-e777db4324a6" providerId="ADAL" clId="{B5DAEAF0-0F1A-449A-B271-DBB88A707E6A}" dt="2025-01-07T18:46:35.811" v="8234" actId="931"/>
          <ac:spMkLst>
            <pc:docMk/>
            <pc:sldMk cId="1622713843" sldId="353"/>
            <ac:spMk id="3" creationId="{7A82675D-670D-9717-7772-EE235334C9E2}"/>
          </ac:spMkLst>
        </pc:spChg>
        <pc:spChg chg="del mod">
          <ac:chgData name="Catherine Laberge" userId="2d6ea8bf-94fe-4c86-97c1-e777db4324a6" providerId="ADAL" clId="{B5DAEAF0-0F1A-449A-B271-DBB88A707E6A}" dt="2025-01-07T18:51:45.752" v="8364" actId="478"/>
          <ac:spMkLst>
            <pc:docMk/>
            <pc:sldMk cId="1622713843" sldId="353"/>
            <ac:spMk id="4" creationId="{B0D0B1C0-D6B7-7D68-6907-6AE570406F44}"/>
          </ac:spMkLst>
        </pc:spChg>
        <pc:spChg chg="mod">
          <ac:chgData name="Catherine Laberge" userId="2d6ea8bf-94fe-4c86-97c1-e777db4324a6" providerId="ADAL" clId="{B5DAEAF0-0F1A-449A-B271-DBB88A707E6A}" dt="2025-01-07T18:50:53.055" v="8349" actId="26606"/>
          <ac:spMkLst>
            <pc:docMk/>
            <pc:sldMk cId="1622713843" sldId="353"/>
            <ac:spMk id="5" creationId="{C6EE764C-F50C-9323-544C-B8F22E1EA415}"/>
          </ac:spMkLst>
        </pc:spChg>
        <pc:spChg chg="add del mod">
          <ac:chgData name="Catherine Laberge" userId="2d6ea8bf-94fe-4c86-97c1-e777db4324a6" providerId="ADAL" clId="{B5DAEAF0-0F1A-449A-B271-DBB88A707E6A}" dt="2025-01-07T18:47:51.389" v="8278"/>
          <ac:spMkLst>
            <pc:docMk/>
            <pc:sldMk cId="1622713843" sldId="353"/>
            <ac:spMk id="8" creationId="{B52CCD16-E83C-A80D-62FB-4103C7784DAC}"/>
          </ac:spMkLst>
        </pc:spChg>
        <pc:spChg chg="add mod">
          <ac:chgData name="Catherine Laberge" userId="2d6ea8bf-94fe-4c86-97c1-e777db4324a6" providerId="ADAL" clId="{B5DAEAF0-0F1A-449A-B271-DBB88A707E6A}" dt="2025-01-07T18:53:31.293" v="8582" actId="20577"/>
          <ac:spMkLst>
            <pc:docMk/>
            <pc:sldMk cId="1622713843" sldId="353"/>
            <ac:spMk id="9" creationId="{0972EB49-25E8-D05C-A51E-65DED36C6126}"/>
          </ac:spMkLst>
        </pc:spChg>
        <pc:spChg chg="add del mod">
          <ac:chgData name="Catherine Laberge" userId="2d6ea8bf-94fe-4c86-97c1-e777db4324a6" providerId="ADAL" clId="{B5DAEAF0-0F1A-449A-B271-DBB88A707E6A}" dt="2025-01-07T18:47:08.445" v="8272" actId="26606"/>
          <ac:spMkLst>
            <pc:docMk/>
            <pc:sldMk cId="1622713843" sldId="353"/>
            <ac:spMk id="12" creationId="{F07333C1-E47C-2DA3-9652-BB80B521E146}"/>
          </ac:spMkLst>
        </pc:spChg>
        <pc:spChg chg="add del mod">
          <ac:chgData name="Catherine Laberge" userId="2d6ea8bf-94fe-4c86-97c1-e777db4324a6" providerId="ADAL" clId="{B5DAEAF0-0F1A-449A-B271-DBB88A707E6A}" dt="2025-01-07T18:47:59.678" v="8280" actId="26606"/>
          <ac:spMkLst>
            <pc:docMk/>
            <pc:sldMk cId="1622713843" sldId="353"/>
            <ac:spMk id="8201" creationId="{5E384051-31A6-2130-F209-E708A362A9C4}"/>
          </ac:spMkLst>
        </pc:spChg>
        <pc:spChg chg="add del mod">
          <ac:chgData name="Catherine Laberge" userId="2d6ea8bf-94fe-4c86-97c1-e777db4324a6" providerId="ADAL" clId="{B5DAEAF0-0F1A-449A-B271-DBB88A707E6A}" dt="2025-01-07T18:51:32.493" v="8358" actId="478"/>
          <ac:spMkLst>
            <pc:docMk/>
            <pc:sldMk cId="1622713843" sldId="353"/>
            <ac:spMk id="8205" creationId="{ED5BA7A3-50BA-4BC8-91D2-089897975ECD}"/>
          </ac:spMkLst>
        </pc:spChg>
        <pc:spChg chg="add del mod">
          <ac:chgData name="Catherine Laberge" userId="2d6ea8bf-94fe-4c86-97c1-e777db4324a6" providerId="ADAL" clId="{B5DAEAF0-0F1A-449A-B271-DBB88A707E6A}" dt="2025-01-07T18:51:34.213" v="8359" actId="478"/>
          <ac:spMkLst>
            <pc:docMk/>
            <pc:sldMk cId="1622713843" sldId="353"/>
            <ac:spMk id="8207" creationId="{DDD40C78-6A65-51F6-CB9E-EFF939E630B0}"/>
          </ac:spMkLst>
        </pc:spChg>
        <pc:spChg chg="add del mod">
          <ac:chgData name="Catherine Laberge" userId="2d6ea8bf-94fe-4c86-97c1-e777db4324a6" providerId="ADAL" clId="{B5DAEAF0-0F1A-449A-B271-DBB88A707E6A}" dt="2025-01-07T18:51:36.453" v="8360" actId="478"/>
          <ac:spMkLst>
            <pc:docMk/>
            <pc:sldMk cId="1622713843" sldId="353"/>
            <ac:spMk id="8209" creationId="{4B2E63B6-D84F-47F6-EE2B-CF4C7B8F12F8}"/>
          </ac:spMkLst>
        </pc:spChg>
        <pc:picChg chg="add del mod">
          <ac:chgData name="Catherine Laberge" userId="2d6ea8bf-94fe-4c86-97c1-e777db4324a6" providerId="ADAL" clId="{B5DAEAF0-0F1A-449A-B271-DBB88A707E6A}" dt="2025-01-07T18:47:47.118" v="8277" actId="478"/>
          <ac:picMkLst>
            <pc:docMk/>
            <pc:sldMk cId="1622713843" sldId="353"/>
            <ac:picMk id="7" creationId="{400AB7AE-8614-E0F9-0005-CC1B949C7DFA}"/>
          </ac:picMkLst>
        </pc:picChg>
        <pc:picChg chg="add del">
          <ac:chgData name="Catherine Laberge" userId="2d6ea8bf-94fe-4c86-97c1-e777db4324a6" providerId="ADAL" clId="{B5DAEAF0-0F1A-449A-B271-DBB88A707E6A}" dt="2025-01-07T18:47:47.118" v="8277" actId="478"/>
          <ac:picMkLst>
            <pc:docMk/>
            <pc:sldMk cId="1622713843" sldId="353"/>
            <ac:picMk id="8194" creationId="{0519F0F8-7F58-8A59-2CEE-AB3D5A03100E}"/>
          </ac:picMkLst>
        </pc:picChg>
        <pc:picChg chg="add mod ord">
          <ac:chgData name="Catherine Laberge" userId="2d6ea8bf-94fe-4c86-97c1-e777db4324a6" providerId="ADAL" clId="{B5DAEAF0-0F1A-449A-B271-DBB88A707E6A}" dt="2025-01-07T18:52:00.541" v="8366" actId="1076"/>
          <ac:picMkLst>
            <pc:docMk/>
            <pc:sldMk cId="1622713843" sldId="353"/>
            <ac:picMk id="8196" creationId="{76F52010-BB6D-7D0C-2830-C919720E815E}"/>
          </ac:picMkLst>
        </pc:picChg>
        <pc:picChg chg="add del mod ord">
          <ac:chgData name="Catherine Laberge" userId="2d6ea8bf-94fe-4c86-97c1-e777db4324a6" providerId="ADAL" clId="{B5DAEAF0-0F1A-449A-B271-DBB88A707E6A}" dt="2025-01-07T18:51:49.684" v="8365" actId="478"/>
          <ac:picMkLst>
            <pc:docMk/>
            <pc:sldMk cId="1622713843" sldId="353"/>
            <ac:picMk id="8198" creationId="{632923C8-50A4-BDCF-8BD3-307A0A5B11FE}"/>
          </ac:picMkLst>
        </pc:picChg>
        <pc:picChg chg="add mod ord">
          <ac:chgData name="Catherine Laberge" userId="2d6ea8bf-94fe-4c86-97c1-e777db4324a6" providerId="ADAL" clId="{B5DAEAF0-0F1A-449A-B271-DBB88A707E6A}" dt="2025-01-13T15:41:31.501" v="10471" actId="1076"/>
          <ac:picMkLst>
            <pc:docMk/>
            <pc:sldMk cId="1622713843" sldId="353"/>
            <ac:picMk id="8200" creationId="{144E6923-1C97-7262-5E6D-98233FD2A1A0}"/>
          </ac:picMkLst>
        </pc:picChg>
      </pc:sldChg>
      <pc:sldChg chg="addSp delSp modSp new del mod modClrScheme chgLayout">
        <pc:chgData name="Catherine Laberge" userId="2d6ea8bf-94fe-4c86-97c1-e777db4324a6" providerId="ADAL" clId="{B5DAEAF0-0F1A-449A-B271-DBB88A707E6A}" dt="2025-01-08T14:00:52.970" v="9336" actId="2696"/>
        <pc:sldMkLst>
          <pc:docMk/>
          <pc:sldMk cId="4169153142" sldId="354"/>
        </pc:sldMkLst>
        <pc:spChg chg="del">
          <ac:chgData name="Catherine Laberge" userId="2d6ea8bf-94fe-4c86-97c1-e777db4324a6" providerId="ADAL" clId="{B5DAEAF0-0F1A-449A-B271-DBB88A707E6A}" dt="2025-01-08T13:45:50.788" v="8976" actId="26606"/>
          <ac:spMkLst>
            <pc:docMk/>
            <pc:sldMk cId="4169153142" sldId="354"/>
            <ac:spMk id="2" creationId="{3A0B423A-C48B-DFA4-31C3-FF11513444B7}"/>
          </ac:spMkLst>
        </pc:spChg>
        <pc:spChg chg="mod">
          <ac:chgData name="Catherine Laberge" userId="2d6ea8bf-94fe-4c86-97c1-e777db4324a6" providerId="ADAL" clId="{B5DAEAF0-0F1A-449A-B271-DBB88A707E6A}" dt="2025-01-08T13:45:50.788" v="8976" actId="26606"/>
          <ac:spMkLst>
            <pc:docMk/>
            <pc:sldMk cId="4169153142" sldId="354"/>
            <ac:spMk id="3" creationId="{4EAB463F-0B4A-6586-8C56-51A06E0E52A2}"/>
          </ac:spMkLst>
        </pc:spChg>
        <pc:spChg chg="mod">
          <ac:chgData name="Catherine Laberge" userId="2d6ea8bf-94fe-4c86-97c1-e777db4324a6" providerId="ADAL" clId="{B5DAEAF0-0F1A-449A-B271-DBB88A707E6A}" dt="2025-01-08T13:45:50.788" v="8976" actId="26606"/>
          <ac:spMkLst>
            <pc:docMk/>
            <pc:sldMk cId="4169153142" sldId="354"/>
            <ac:spMk id="4" creationId="{CF70B883-DAB0-3E19-4CC3-DC8A89C7F8C5}"/>
          </ac:spMkLst>
        </pc:spChg>
        <pc:spChg chg="add mod ord">
          <ac:chgData name="Catherine Laberge" userId="2d6ea8bf-94fe-4c86-97c1-e777db4324a6" providerId="ADAL" clId="{B5DAEAF0-0F1A-449A-B271-DBB88A707E6A}" dt="2025-01-08T13:46:19.106" v="8979" actId="14100"/>
          <ac:spMkLst>
            <pc:docMk/>
            <pc:sldMk cId="4169153142" sldId="354"/>
            <ac:spMk id="6" creationId="{02733BDF-7B9B-801D-525F-5751DA5BA94C}"/>
          </ac:spMkLst>
        </pc:spChg>
        <pc:graphicFrameChg chg="add mod modGraphic">
          <ac:chgData name="Catherine Laberge" userId="2d6ea8bf-94fe-4c86-97c1-e777db4324a6" providerId="ADAL" clId="{B5DAEAF0-0F1A-449A-B271-DBB88A707E6A}" dt="2025-01-08T13:48:35.832" v="8987" actId="113"/>
          <ac:graphicFrameMkLst>
            <pc:docMk/>
            <pc:sldMk cId="4169153142" sldId="354"/>
            <ac:graphicFrameMk id="5" creationId="{0D060BD3-1C58-B97C-F9F6-B7C3ECF3F489}"/>
          </ac:graphicFrameMkLst>
        </pc:graphicFrameChg>
      </pc:sldChg>
      <pc:sldChg chg="modSp new del mod">
        <pc:chgData name="Catherine Laberge" userId="2d6ea8bf-94fe-4c86-97c1-e777db4324a6" providerId="ADAL" clId="{B5DAEAF0-0F1A-449A-B271-DBB88A707E6A}" dt="2025-01-08T13:49:44.137" v="9027" actId="2696"/>
        <pc:sldMkLst>
          <pc:docMk/>
          <pc:sldMk cId="686551993" sldId="355"/>
        </pc:sldMkLst>
        <pc:spChg chg="mod">
          <ac:chgData name="Catherine Laberge" userId="2d6ea8bf-94fe-4c86-97c1-e777db4324a6" providerId="ADAL" clId="{B5DAEAF0-0F1A-449A-B271-DBB88A707E6A}" dt="2025-01-08T13:49:27.124" v="9026" actId="14100"/>
          <ac:spMkLst>
            <pc:docMk/>
            <pc:sldMk cId="686551993" sldId="355"/>
            <ac:spMk id="2" creationId="{9EE61AC4-81C9-B582-2416-5721BF66BEA1}"/>
          </ac:spMkLst>
        </pc:spChg>
      </pc:sldChg>
      <pc:sldChg chg="new del">
        <pc:chgData name="Catherine Laberge" userId="2d6ea8bf-94fe-4c86-97c1-e777db4324a6" providerId="ADAL" clId="{B5DAEAF0-0F1A-449A-B271-DBB88A707E6A}" dt="2025-01-08T14:00:16.937" v="9335" actId="2696"/>
        <pc:sldMkLst>
          <pc:docMk/>
          <pc:sldMk cId="3048306864" sldId="355"/>
        </pc:sldMkLst>
      </pc:sldChg>
      <pc:sldChg chg="addSp delSp modSp new mod modNotesTx">
        <pc:chgData name="Catherine Laberge" userId="2d6ea8bf-94fe-4c86-97c1-e777db4324a6" providerId="ADAL" clId="{B5DAEAF0-0F1A-449A-B271-DBB88A707E6A}" dt="2025-01-13T15:39:23.835" v="10454"/>
        <pc:sldMkLst>
          <pc:docMk/>
          <pc:sldMk cId="1880645520" sldId="356"/>
        </pc:sldMkLst>
        <pc:spChg chg="mod">
          <ac:chgData name="Catherine Laberge" userId="2d6ea8bf-94fe-4c86-97c1-e777db4324a6" providerId="ADAL" clId="{B5DAEAF0-0F1A-449A-B271-DBB88A707E6A}" dt="2025-01-08T15:01:14.626" v="10026" actId="113"/>
          <ac:spMkLst>
            <pc:docMk/>
            <pc:sldMk cId="1880645520" sldId="356"/>
            <ac:spMk id="2" creationId="{0F4D5C0C-6619-F318-5FF8-5D88EE465CBB}"/>
          </ac:spMkLst>
        </pc:spChg>
        <pc:spChg chg="del">
          <ac:chgData name="Catherine Laberge" userId="2d6ea8bf-94fe-4c86-97c1-e777db4324a6" providerId="ADAL" clId="{B5DAEAF0-0F1A-449A-B271-DBB88A707E6A}" dt="2025-01-08T13:51:15.875" v="9060" actId="1032"/>
          <ac:spMkLst>
            <pc:docMk/>
            <pc:sldMk cId="1880645520" sldId="356"/>
            <ac:spMk id="3" creationId="{25143E82-7319-15F2-681D-AFCFB0D38749}"/>
          </ac:spMkLst>
        </pc:spChg>
        <pc:spChg chg="del">
          <ac:chgData name="Catherine Laberge" userId="2d6ea8bf-94fe-4c86-97c1-e777db4324a6" providerId="ADAL" clId="{B5DAEAF0-0F1A-449A-B271-DBB88A707E6A}" dt="2025-01-08T13:53:02.450" v="9112" actId="478"/>
          <ac:spMkLst>
            <pc:docMk/>
            <pc:sldMk cId="1880645520" sldId="356"/>
            <ac:spMk id="4" creationId="{6AD21FB2-3767-EE1A-61F6-7B46BFFE4948}"/>
          </ac:spMkLst>
        </pc:spChg>
        <pc:graphicFrameChg chg="add mod modGraphic">
          <ac:chgData name="Catherine Laberge" userId="2d6ea8bf-94fe-4c86-97c1-e777db4324a6" providerId="ADAL" clId="{B5DAEAF0-0F1A-449A-B271-DBB88A707E6A}" dt="2025-01-13T15:39:23.835" v="10454"/>
          <ac:graphicFrameMkLst>
            <pc:docMk/>
            <pc:sldMk cId="1880645520" sldId="356"/>
            <ac:graphicFrameMk id="6" creationId="{D89045CD-2A11-B79E-5022-1120C4D4DE77}"/>
          </ac:graphicFrameMkLst>
        </pc:graphicFrameChg>
      </pc:sldChg>
      <pc:sldChg chg="modSp add mod modNotesTx">
        <pc:chgData name="Catherine Laberge" userId="2d6ea8bf-94fe-4c86-97c1-e777db4324a6" providerId="ADAL" clId="{B5DAEAF0-0F1A-449A-B271-DBB88A707E6A}" dt="2025-01-13T15:40:19.791" v="10468"/>
        <pc:sldMkLst>
          <pc:docMk/>
          <pc:sldMk cId="994048428" sldId="357"/>
        </pc:sldMkLst>
        <pc:spChg chg="mod">
          <ac:chgData name="Catherine Laberge" userId="2d6ea8bf-94fe-4c86-97c1-e777db4324a6" providerId="ADAL" clId="{B5DAEAF0-0F1A-449A-B271-DBB88A707E6A}" dt="2025-01-08T15:01:20.890" v="10028" actId="113"/>
          <ac:spMkLst>
            <pc:docMk/>
            <pc:sldMk cId="994048428" sldId="357"/>
            <ac:spMk id="2" creationId="{0F4D5C0C-6619-F318-5FF8-5D88EE465CBB}"/>
          </ac:spMkLst>
        </pc:spChg>
        <pc:graphicFrameChg chg="mod modGraphic">
          <ac:chgData name="Catherine Laberge" userId="2d6ea8bf-94fe-4c86-97c1-e777db4324a6" providerId="ADAL" clId="{B5DAEAF0-0F1A-449A-B271-DBB88A707E6A}" dt="2025-01-13T15:40:19.791" v="10468"/>
          <ac:graphicFrameMkLst>
            <pc:docMk/>
            <pc:sldMk cId="994048428" sldId="357"/>
            <ac:graphicFrameMk id="6" creationId="{D89045CD-2A11-B79E-5022-1120C4D4DE77}"/>
          </ac:graphicFrameMkLst>
        </pc:graphicFrameChg>
      </pc:sldChg>
      <pc:sldChg chg="addSp delSp modSp new mod modClrScheme chgLayout modNotesTx">
        <pc:chgData name="Catherine Laberge" userId="2d6ea8bf-94fe-4c86-97c1-e777db4324a6" providerId="ADAL" clId="{B5DAEAF0-0F1A-449A-B271-DBB88A707E6A}" dt="2025-01-08T15:48:11.470" v="10115"/>
        <pc:sldMkLst>
          <pc:docMk/>
          <pc:sldMk cId="187959946" sldId="358"/>
        </pc:sldMkLst>
        <pc:spChg chg="mod">
          <ac:chgData name="Catherine Laberge" userId="2d6ea8bf-94fe-4c86-97c1-e777db4324a6" providerId="ADAL" clId="{B5DAEAF0-0F1A-449A-B271-DBB88A707E6A}" dt="2025-01-08T15:46:30.205" v="10106" actId="2711"/>
          <ac:spMkLst>
            <pc:docMk/>
            <pc:sldMk cId="187959946" sldId="358"/>
            <ac:spMk id="2" creationId="{F95D610D-7346-4AA5-5B41-728E6FD64865}"/>
          </ac:spMkLst>
        </pc:spChg>
        <pc:spChg chg="del mod">
          <ac:chgData name="Catherine Laberge" userId="2d6ea8bf-94fe-4c86-97c1-e777db4324a6" providerId="ADAL" clId="{B5DAEAF0-0F1A-449A-B271-DBB88A707E6A}" dt="2025-01-08T15:46:23.944" v="10105" actId="478"/>
          <ac:spMkLst>
            <pc:docMk/>
            <pc:sldMk cId="187959946" sldId="358"/>
            <ac:spMk id="3" creationId="{40C780E8-D25D-29D0-5118-27E9F6795965}"/>
          </ac:spMkLst>
        </pc:spChg>
        <pc:spChg chg="mod">
          <ac:chgData name="Catherine Laberge" userId="2d6ea8bf-94fe-4c86-97c1-e777db4324a6" providerId="ADAL" clId="{B5DAEAF0-0F1A-449A-B271-DBB88A707E6A}" dt="2025-01-08T15:46:16.702" v="10104" actId="26606"/>
          <ac:spMkLst>
            <pc:docMk/>
            <pc:sldMk cId="187959946" sldId="358"/>
            <ac:spMk id="4" creationId="{B132D6B8-0A1D-C8D5-7F2D-0FE58DB06FFE}"/>
          </ac:spMkLst>
        </pc:spChg>
        <pc:picChg chg="add">
          <ac:chgData name="Catherine Laberge" userId="2d6ea8bf-94fe-4c86-97c1-e777db4324a6" providerId="ADAL" clId="{B5DAEAF0-0F1A-449A-B271-DBB88A707E6A}" dt="2025-01-08T15:46:16.702" v="10104" actId="26606"/>
          <ac:picMkLst>
            <pc:docMk/>
            <pc:sldMk cId="187959946" sldId="358"/>
            <ac:picMk id="6" creationId="{1A8461AE-BC6B-F705-EF39-79808A9F3DA3}"/>
          </ac:picMkLst>
        </pc:picChg>
      </pc:sldChg>
    </pc:docChg>
  </pc:docChgLst>
  <pc:docChgLst>
    <pc:chgData name="Catherine Laberge" userId="S::catherine.laberge@collegeahuntsic.qc.ca::2d6ea8bf-94fe-4c86-97c1-e777db4324a6" providerId="AD" clId="Web-{AC81388D-E841-5C1C-BF2D-9765E367AD79}"/>
    <pc:docChg chg="delSld modSld sldOrd">
      <pc:chgData name="Catherine Laberge" userId="S::catherine.laberge@collegeahuntsic.qc.ca::2d6ea8bf-94fe-4c86-97c1-e777db4324a6" providerId="AD" clId="Web-{AC81388D-E841-5C1C-BF2D-9765E367AD79}" dt="2024-11-19T20:04:18.109" v="549" actId="20577"/>
      <pc:docMkLst>
        <pc:docMk/>
      </pc:docMkLst>
      <pc:sldChg chg="modSp">
        <pc:chgData name="Catherine Laberge" userId="S::catherine.laberge@collegeahuntsic.qc.ca::2d6ea8bf-94fe-4c86-97c1-e777db4324a6" providerId="AD" clId="Web-{AC81388D-E841-5C1C-BF2D-9765E367AD79}" dt="2024-11-19T19:31:18.903" v="35" actId="20577"/>
        <pc:sldMkLst>
          <pc:docMk/>
          <pc:sldMk cId="2259308896" sldId="256"/>
        </pc:sldMkLst>
        <pc:spChg chg="mod">
          <ac:chgData name="Catherine Laberge" userId="S::catherine.laberge@collegeahuntsic.qc.ca::2d6ea8bf-94fe-4c86-97c1-e777db4324a6" providerId="AD" clId="Web-{AC81388D-E841-5C1C-BF2D-9765E367AD79}" dt="2024-11-19T19:30:41.824" v="6" actId="20577"/>
          <ac:spMkLst>
            <pc:docMk/>
            <pc:sldMk cId="2259308896" sldId="256"/>
            <ac:spMk id="2" creationId="{51DF3D98-3C30-4CFC-8643-C81E829C8C25}"/>
          </ac:spMkLst>
        </pc:spChg>
        <pc:spChg chg="mod">
          <ac:chgData name="Catherine Laberge" userId="S::catherine.laberge@collegeahuntsic.qc.ca::2d6ea8bf-94fe-4c86-97c1-e777db4324a6" providerId="AD" clId="Web-{AC81388D-E841-5C1C-BF2D-9765E367AD79}" dt="2024-11-19T19:31:18.903" v="35" actId="20577"/>
          <ac:spMkLst>
            <pc:docMk/>
            <pc:sldMk cId="2259308896" sldId="256"/>
            <ac:spMk id="3" creationId="{A068D447-28D3-4F5F-B2DC-FD67E9015868}"/>
          </ac:spMkLst>
        </pc:spChg>
      </pc:sldChg>
      <pc:sldChg chg="modSp">
        <pc:chgData name="Catherine Laberge" userId="S::catherine.laberge@collegeahuntsic.qc.ca::2d6ea8bf-94fe-4c86-97c1-e777db4324a6" providerId="AD" clId="Web-{AC81388D-E841-5C1C-BF2D-9765E367AD79}" dt="2024-11-19T19:45:19.315" v="123" actId="20577"/>
        <pc:sldMkLst>
          <pc:docMk/>
          <pc:sldMk cId="1639799154" sldId="258"/>
        </pc:sldMkLst>
        <pc:spChg chg="mod">
          <ac:chgData name="Catherine Laberge" userId="S::catherine.laberge@collegeahuntsic.qc.ca::2d6ea8bf-94fe-4c86-97c1-e777db4324a6" providerId="AD" clId="Web-{AC81388D-E841-5C1C-BF2D-9765E367AD79}" dt="2024-11-19T19:44:44.751" v="111" actId="14100"/>
          <ac:spMkLst>
            <pc:docMk/>
            <pc:sldMk cId="1639799154" sldId="258"/>
            <ac:spMk id="2" creationId="{8C543F67-9C70-4748-8C0C-3A7863422F99}"/>
          </ac:spMkLst>
        </pc:spChg>
        <pc:spChg chg="mod">
          <ac:chgData name="Catherine Laberge" userId="S::catherine.laberge@collegeahuntsic.qc.ca::2d6ea8bf-94fe-4c86-97c1-e777db4324a6" providerId="AD" clId="Web-{AC81388D-E841-5C1C-BF2D-9765E367AD79}" dt="2024-11-19T19:45:19.315" v="123" actId="20577"/>
          <ac:spMkLst>
            <pc:docMk/>
            <pc:sldMk cId="1639799154" sldId="258"/>
            <ac:spMk id="3" creationId="{95B371F2-DBA5-415A-82C8-651F587B857A}"/>
          </ac:spMkLst>
        </pc:spChg>
      </pc:sldChg>
      <pc:sldChg chg="addSp delSp modSp">
        <pc:chgData name="Catherine Laberge" userId="S::catherine.laberge@collegeahuntsic.qc.ca::2d6ea8bf-94fe-4c86-97c1-e777db4324a6" providerId="AD" clId="Web-{AC81388D-E841-5C1C-BF2D-9765E367AD79}" dt="2024-11-19T19:47:33.927" v="143"/>
        <pc:sldMkLst>
          <pc:docMk/>
          <pc:sldMk cId="445070695" sldId="267"/>
        </pc:sldMkLst>
        <pc:spChg chg="add mod">
          <ac:chgData name="Catherine Laberge" userId="S::catherine.laberge@collegeahuntsic.qc.ca::2d6ea8bf-94fe-4c86-97c1-e777db4324a6" providerId="AD" clId="Web-{AC81388D-E841-5C1C-BF2D-9765E367AD79}" dt="2024-11-19T19:47:33.927" v="143"/>
          <ac:spMkLst>
            <pc:docMk/>
            <pc:sldMk cId="445070695" sldId="267"/>
            <ac:spMk id="7" creationId="{DD9AC5AC-3312-D88A-BA5D-8B8D4DF5659E}"/>
          </ac:spMkLst>
        </pc:spChg>
        <pc:picChg chg="del">
          <ac:chgData name="Catherine Laberge" userId="S::catherine.laberge@collegeahuntsic.qc.ca::2d6ea8bf-94fe-4c86-97c1-e777db4324a6" providerId="AD" clId="Web-{AC81388D-E841-5C1C-BF2D-9765E367AD79}" dt="2024-11-19T19:47:33.927" v="143"/>
          <ac:picMkLst>
            <pc:docMk/>
            <pc:sldMk cId="445070695" sldId="267"/>
            <ac:picMk id="11" creationId="{CE646606-940F-4C41-BC56-6A295533E9C6}"/>
          </ac:picMkLst>
        </pc:picChg>
      </pc:sldChg>
      <pc:sldChg chg="modSp">
        <pc:chgData name="Catherine Laberge" userId="S::catherine.laberge@collegeahuntsic.qc.ca::2d6ea8bf-94fe-4c86-97c1-e777db4324a6" providerId="AD" clId="Web-{AC81388D-E841-5C1C-BF2D-9765E367AD79}" dt="2024-11-19T19:47:20.677" v="142" actId="20577"/>
        <pc:sldMkLst>
          <pc:docMk/>
          <pc:sldMk cId="3103683689" sldId="268"/>
        </pc:sldMkLst>
        <pc:spChg chg="mod">
          <ac:chgData name="Catherine Laberge" userId="S::catherine.laberge@collegeahuntsic.qc.ca::2d6ea8bf-94fe-4c86-97c1-e777db4324a6" providerId="AD" clId="Web-{AC81388D-E841-5C1C-BF2D-9765E367AD79}" dt="2024-11-19T19:46:55.614" v="129" actId="14100"/>
          <ac:spMkLst>
            <pc:docMk/>
            <pc:sldMk cId="3103683689" sldId="268"/>
            <ac:spMk id="3" creationId="{BABC2CE0-8806-4B2A-A10A-32984D317434}"/>
          </ac:spMkLst>
        </pc:spChg>
        <pc:spChg chg="mod">
          <ac:chgData name="Catherine Laberge" userId="S::catherine.laberge@collegeahuntsic.qc.ca::2d6ea8bf-94fe-4c86-97c1-e777db4324a6" providerId="AD" clId="Web-{AC81388D-E841-5C1C-BF2D-9765E367AD79}" dt="2024-11-19T19:47:20.677" v="142" actId="20577"/>
          <ac:spMkLst>
            <pc:docMk/>
            <pc:sldMk cId="3103683689" sldId="268"/>
            <ac:spMk id="26" creationId="{B4A6BAED-EBE6-4796-91D1-762EB5936B76}"/>
          </ac:spMkLst>
        </pc:spChg>
      </pc:sldChg>
      <pc:sldChg chg="del">
        <pc:chgData name="Catherine Laberge" userId="S::catherine.laberge@collegeahuntsic.qc.ca::2d6ea8bf-94fe-4c86-97c1-e777db4324a6" providerId="AD" clId="Web-{AC81388D-E841-5C1C-BF2D-9765E367AD79}" dt="2024-11-19T19:45:56.628" v="124"/>
        <pc:sldMkLst>
          <pc:docMk/>
          <pc:sldMk cId="1129530962" sldId="270"/>
        </pc:sldMkLst>
      </pc:sldChg>
      <pc:sldChg chg="modSp">
        <pc:chgData name="Catherine Laberge" userId="S::catherine.laberge@collegeahuntsic.qc.ca::2d6ea8bf-94fe-4c86-97c1-e777db4324a6" providerId="AD" clId="Web-{AC81388D-E841-5C1C-BF2D-9765E367AD79}" dt="2024-11-19T19:52:43.201" v="273" actId="20577"/>
        <pc:sldMkLst>
          <pc:docMk/>
          <pc:sldMk cId="785934443" sldId="275"/>
        </pc:sldMkLst>
        <pc:spChg chg="mod">
          <ac:chgData name="Catherine Laberge" userId="S::catherine.laberge@collegeahuntsic.qc.ca::2d6ea8bf-94fe-4c86-97c1-e777db4324a6" providerId="AD" clId="Web-{AC81388D-E841-5C1C-BF2D-9765E367AD79}" dt="2024-11-19T19:51:42.027" v="203" actId="20577"/>
          <ac:spMkLst>
            <pc:docMk/>
            <pc:sldMk cId="785934443" sldId="275"/>
            <ac:spMk id="2" creationId="{19256B7E-1633-44AB-8584-82DF5B726834}"/>
          </ac:spMkLst>
        </pc:spChg>
        <pc:spChg chg="mod">
          <ac:chgData name="Catherine Laberge" userId="S::catherine.laberge@collegeahuntsic.qc.ca::2d6ea8bf-94fe-4c86-97c1-e777db4324a6" providerId="AD" clId="Web-{AC81388D-E841-5C1C-BF2D-9765E367AD79}" dt="2024-11-19T19:52:43.201" v="273" actId="20577"/>
          <ac:spMkLst>
            <pc:docMk/>
            <pc:sldMk cId="785934443" sldId="275"/>
            <ac:spMk id="3" creationId="{EFB90AB4-D228-4548-B072-726498212362}"/>
          </ac:spMkLst>
        </pc:spChg>
        <pc:spChg chg="mod">
          <ac:chgData name="Catherine Laberge" userId="S::catherine.laberge@collegeahuntsic.qc.ca::2d6ea8bf-94fe-4c86-97c1-e777db4324a6" providerId="AD" clId="Web-{AC81388D-E841-5C1C-BF2D-9765E367AD79}" dt="2024-11-19T19:52:36.216" v="272" actId="20577"/>
          <ac:spMkLst>
            <pc:docMk/>
            <pc:sldMk cId="785934443" sldId="275"/>
            <ac:spMk id="5" creationId="{BDB9D020-1E25-453D-83DF-1420ACD3968D}"/>
          </ac:spMkLst>
        </pc:spChg>
        <pc:spChg chg="mod">
          <ac:chgData name="Catherine Laberge" userId="S::catherine.laberge@collegeahuntsic.qc.ca::2d6ea8bf-94fe-4c86-97c1-e777db4324a6" providerId="AD" clId="Web-{AC81388D-E841-5C1C-BF2D-9765E367AD79}" dt="2024-11-19T19:52:25.138" v="264" actId="20577"/>
          <ac:spMkLst>
            <pc:docMk/>
            <pc:sldMk cId="785934443" sldId="275"/>
            <ac:spMk id="6" creationId="{F5018B6D-E395-49AD-92AD-AD69E3AB40C3}"/>
          </ac:spMkLst>
        </pc:spChg>
      </pc:sldChg>
      <pc:sldChg chg="modSp">
        <pc:chgData name="Catherine Laberge" userId="S::catherine.laberge@collegeahuntsic.qc.ca::2d6ea8bf-94fe-4c86-97c1-e777db4324a6" providerId="AD" clId="Web-{AC81388D-E841-5C1C-BF2D-9765E367AD79}" dt="2024-11-19T19:51:19.996" v="195" actId="20577"/>
        <pc:sldMkLst>
          <pc:docMk/>
          <pc:sldMk cId="413412984" sldId="276"/>
        </pc:sldMkLst>
        <pc:spChg chg="mod">
          <ac:chgData name="Catherine Laberge" userId="S::catherine.laberge@collegeahuntsic.qc.ca::2d6ea8bf-94fe-4c86-97c1-e777db4324a6" providerId="AD" clId="Web-{AC81388D-E841-5C1C-BF2D-9765E367AD79}" dt="2024-11-19T19:51:19.996" v="195" actId="20577"/>
          <ac:spMkLst>
            <pc:docMk/>
            <pc:sldMk cId="413412984" sldId="276"/>
            <ac:spMk id="2" creationId="{E5F191A4-7839-4F63-B17C-7C366C59488C}"/>
          </ac:spMkLst>
        </pc:spChg>
        <pc:spChg chg="mod">
          <ac:chgData name="Catherine Laberge" userId="S::catherine.laberge@collegeahuntsic.qc.ca::2d6ea8bf-94fe-4c86-97c1-e777db4324a6" providerId="AD" clId="Web-{AC81388D-E841-5C1C-BF2D-9765E367AD79}" dt="2024-11-19T19:50:27.682" v="158" actId="20577"/>
          <ac:spMkLst>
            <pc:docMk/>
            <pc:sldMk cId="413412984" sldId="276"/>
            <ac:spMk id="3" creationId="{3BD1BF38-3044-4FB6-A222-979FD3162C9D}"/>
          </ac:spMkLst>
        </pc:spChg>
        <pc:spChg chg="mod">
          <ac:chgData name="Catherine Laberge" userId="S::catherine.laberge@collegeahuntsic.qc.ca::2d6ea8bf-94fe-4c86-97c1-e777db4324a6" providerId="AD" clId="Web-{AC81388D-E841-5C1C-BF2D-9765E367AD79}" dt="2024-11-19T19:50:32.260" v="159" actId="20577"/>
          <ac:spMkLst>
            <pc:docMk/>
            <pc:sldMk cId="413412984" sldId="276"/>
            <ac:spMk id="7" creationId="{0DECF210-3396-4326-A2DB-16C401CA2CC1}"/>
          </ac:spMkLst>
        </pc:spChg>
        <pc:spChg chg="mod">
          <ac:chgData name="Catherine Laberge" userId="S::catherine.laberge@collegeahuntsic.qc.ca::2d6ea8bf-94fe-4c86-97c1-e777db4324a6" providerId="AD" clId="Web-{AC81388D-E841-5C1C-BF2D-9765E367AD79}" dt="2024-11-19T19:50:36.682" v="160" actId="20577"/>
          <ac:spMkLst>
            <pc:docMk/>
            <pc:sldMk cId="413412984" sldId="276"/>
            <ac:spMk id="8" creationId="{36B4EA57-3F87-42E4-8BBF-ABC4118F11B3}"/>
          </ac:spMkLst>
        </pc:spChg>
      </pc:sldChg>
      <pc:sldChg chg="delSp modSp ord">
        <pc:chgData name="Catherine Laberge" userId="S::catherine.laberge@collegeahuntsic.qc.ca::2d6ea8bf-94fe-4c86-97c1-e777db4324a6" providerId="AD" clId="Web-{AC81388D-E841-5C1C-BF2D-9765E367AD79}" dt="2024-11-19T19:50:01.212" v="157"/>
        <pc:sldMkLst>
          <pc:docMk/>
          <pc:sldMk cId="206891354" sldId="277"/>
        </pc:sldMkLst>
        <pc:spChg chg="mod">
          <ac:chgData name="Catherine Laberge" userId="S::catherine.laberge@collegeahuntsic.qc.ca::2d6ea8bf-94fe-4c86-97c1-e777db4324a6" providerId="AD" clId="Web-{AC81388D-E841-5C1C-BF2D-9765E367AD79}" dt="2024-11-19T19:49:45.759" v="154" actId="20577"/>
          <ac:spMkLst>
            <pc:docMk/>
            <pc:sldMk cId="206891354" sldId="277"/>
            <ac:spMk id="2" creationId="{8460295B-54B9-4937-90E3-BAB9CE69E30B}"/>
          </ac:spMkLst>
        </pc:spChg>
        <pc:spChg chg="del mod">
          <ac:chgData name="Catherine Laberge" userId="S::catherine.laberge@collegeahuntsic.qc.ca::2d6ea8bf-94fe-4c86-97c1-e777db4324a6" providerId="AD" clId="Web-{AC81388D-E841-5C1C-BF2D-9765E367AD79}" dt="2024-11-19T19:49:50.196" v="156"/>
          <ac:spMkLst>
            <pc:docMk/>
            <pc:sldMk cId="206891354" sldId="277"/>
            <ac:spMk id="32" creationId="{47A90702-7E26-474B-9F44-97E536C01A41}"/>
          </ac:spMkLst>
        </pc:spChg>
      </pc:sldChg>
      <pc:sldChg chg="addSp delSp modSp">
        <pc:chgData name="Catherine Laberge" userId="S::catherine.laberge@collegeahuntsic.qc.ca::2d6ea8bf-94fe-4c86-97c1-e777db4324a6" providerId="AD" clId="Web-{AC81388D-E841-5C1C-BF2D-9765E367AD79}" dt="2024-11-19T19:48:08.459" v="147"/>
        <pc:sldMkLst>
          <pc:docMk/>
          <pc:sldMk cId="343084878" sldId="278"/>
        </pc:sldMkLst>
        <pc:spChg chg="mod">
          <ac:chgData name="Catherine Laberge" userId="S::catherine.laberge@collegeahuntsic.qc.ca::2d6ea8bf-94fe-4c86-97c1-e777db4324a6" providerId="AD" clId="Web-{AC81388D-E841-5C1C-BF2D-9765E367AD79}" dt="2024-11-19T19:32:08.592" v="37" actId="20577"/>
          <ac:spMkLst>
            <pc:docMk/>
            <pc:sldMk cId="343084878" sldId="278"/>
            <ac:spMk id="2" creationId="{912DF434-28DB-4621-A497-D62C41CE0419}"/>
          </ac:spMkLst>
        </pc:spChg>
        <pc:spChg chg="mod">
          <ac:chgData name="Catherine Laberge" userId="S::catherine.laberge@collegeahuntsic.qc.ca::2d6ea8bf-94fe-4c86-97c1-e777db4324a6" providerId="AD" clId="Web-{AC81388D-E841-5C1C-BF2D-9765E367AD79}" dt="2024-11-19T19:43:22.233" v="89" actId="14100"/>
          <ac:spMkLst>
            <pc:docMk/>
            <pc:sldMk cId="343084878" sldId="278"/>
            <ac:spMk id="4" creationId="{DA821450-3024-4103-98AE-6D80CECEDA41}"/>
          </ac:spMkLst>
        </pc:spChg>
        <pc:spChg chg="add del mod">
          <ac:chgData name="Catherine Laberge" userId="S::catherine.laberge@collegeahuntsic.qc.ca::2d6ea8bf-94fe-4c86-97c1-e777db4324a6" providerId="AD" clId="Web-{AC81388D-E841-5C1C-BF2D-9765E367AD79}" dt="2024-11-19T19:48:08.459" v="147"/>
          <ac:spMkLst>
            <pc:docMk/>
            <pc:sldMk cId="343084878" sldId="278"/>
            <ac:spMk id="7" creationId="{7720C1D1-E65A-B789-94C9-93163E05644B}"/>
          </ac:spMkLst>
        </pc:spChg>
        <pc:picChg chg="add del mod">
          <ac:chgData name="Catherine Laberge" userId="S::catherine.laberge@collegeahuntsic.qc.ca::2d6ea8bf-94fe-4c86-97c1-e777db4324a6" providerId="AD" clId="Web-{AC81388D-E841-5C1C-BF2D-9765E367AD79}" dt="2024-11-19T19:48:08.459" v="147"/>
          <ac:picMkLst>
            <pc:docMk/>
            <pc:sldMk cId="343084878" sldId="278"/>
            <ac:picMk id="11" creationId="{5605CAF4-87E0-4A20-9AC1-E42F5D70BF4A}"/>
          </ac:picMkLst>
        </pc:picChg>
      </pc:sldChg>
      <pc:sldChg chg="modSp">
        <pc:chgData name="Catherine Laberge" userId="S::catherine.laberge@collegeahuntsic.qc.ca::2d6ea8bf-94fe-4c86-97c1-e777db4324a6" providerId="AD" clId="Web-{AC81388D-E841-5C1C-BF2D-9765E367AD79}" dt="2024-11-19T20:04:18.109" v="549" actId="20577"/>
        <pc:sldMkLst>
          <pc:docMk/>
          <pc:sldMk cId="1459801521" sldId="279"/>
        </pc:sldMkLst>
        <pc:spChg chg="mod">
          <ac:chgData name="Catherine Laberge" userId="S::catherine.laberge@collegeahuntsic.qc.ca::2d6ea8bf-94fe-4c86-97c1-e777db4324a6" providerId="AD" clId="Web-{AC81388D-E841-5C1C-BF2D-9765E367AD79}" dt="2024-11-19T19:54:26.235" v="274" actId="20577"/>
          <ac:spMkLst>
            <pc:docMk/>
            <pc:sldMk cId="1459801521" sldId="279"/>
            <ac:spMk id="6" creationId="{7ACB3E39-422E-4D7D-8E74-35066111423B}"/>
          </ac:spMkLst>
        </pc:spChg>
        <pc:graphicFrameChg chg="mod modGraphic">
          <ac:chgData name="Catherine Laberge" userId="S::catherine.laberge@collegeahuntsic.qc.ca::2d6ea8bf-94fe-4c86-97c1-e777db4324a6" providerId="AD" clId="Web-{AC81388D-E841-5C1C-BF2D-9765E367AD79}" dt="2024-11-19T20:04:18.109" v="549" actId="20577"/>
          <ac:graphicFrameMkLst>
            <pc:docMk/>
            <pc:sldMk cId="1459801521" sldId="279"/>
            <ac:graphicFrameMk id="10" creationId="{CC7A8C35-E466-4E16-BA37-2EFDD88C8CB2}"/>
          </ac:graphicFrameMkLst>
        </pc:graphicFrameChg>
      </pc:sldChg>
    </pc:docChg>
  </pc:docChgLst>
  <pc:docChgLst>
    <pc:chgData name="Charles Brochu-Blain" userId="d909d9dd-1f93-4755-a6b5-2fa4f9cf8ad0" providerId="ADAL" clId="{7682F435-7C88-4FB0-BCC0-8598FBF36D4B}"/>
    <pc:docChg chg="modNotesMaster">
      <pc:chgData name="Charles Brochu-Blain" userId="d909d9dd-1f93-4755-a6b5-2fa4f9cf8ad0" providerId="ADAL" clId="{7682F435-7C88-4FB0-BCC0-8598FBF36D4B}" dt="2025-01-14T22:30:32.930" v="0"/>
      <pc:docMkLst>
        <pc:docMk/>
      </pc:docMkLst>
    </pc:docChg>
  </pc:docChgLst>
</pc:chgInfo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C5DD8-9959-4BE4-A135-FE22439FF738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C6D35D3-F989-4456-B4EE-A6B9B3056E9B}">
      <dgm:prSet phldrT="[Texte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1800" b="1">
              <a:solidFill>
                <a:schemeClr val="tx1">
                  <a:lumMod val="65000"/>
                  <a:lumOff val="35000"/>
                </a:schemeClr>
              </a:solidFill>
            </a:rPr>
            <a:t>Informer les stagiaires de leurs droits</a:t>
          </a:r>
        </a:p>
      </dgm:t>
    </dgm:pt>
    <dgm:pt modelId="{EA4BDCEE-02A5-4CF4-AD28-D97193B1F4CF}" type="parTrans" cxnId="{4F0DDFE0-24A2-4D1D-A2FC-13AD5C02C5FE}">
      <dgm:prSet/>
      <dgm:spPr/>
      <dgm:t>
        <a:bodyPr/>
        <a:lstStyle/>
        <a:p>
          <a:endParaRPr lang="fr-CA"/>
        </a:p>
      </dgm:t>
    </dgm:pt>
    <dgm:pt modelId="{6535A73C-DBAE-4E72-A556-BEADF3A81DFF}" type="sibTrans" cxnId="{4F0DDFE0-24A2-4D1D-A2FC-13AD5C02C5FE}">
      <dgm:prSet/>
      <dgm:spPr/>
      <dgm:t>
        <a:bodyPr/>
        <a:lstStyle/>
        <a:p>
          <a:endParaRPr lang="fr-CA"/>
        </a:p>
      </dgm:t>
    </dgm:pt>
    <dgm:pt modelId="{B709CC5A-89B1-4958-8458-26974AC2F29E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CA" sz="1400" i="1"/>
            <a:t>Loi sur la santé et la sécurité du travail</a:t>
          </a:r>
          <a:endParaRPr lang="fr-CA" sz="1400"/>
        </a:p>
        <a:p>
          <a:pPr>
            <a:buFont typeface="Calibri" panose="020F0502020204030204" pitchFamily="34" charset="0"/>
            <a:buChar char="-"/>
          </a:pPr>
          <a:r>
            <a:rPr lang="fr-CA" sz="1400" i="1"/>
            <a:t>Loi sur les accidents du travail et les maladies professionnelles</a:t>
          </a:r>
          <a:endParaRPr lang="fr-CA" sz="1400"/>
        </a:p>
        <a:p>
          <a:pPr>
            <a:buFont typeface="Calibri" panose="020F0502020204030204" pitchFamily="34" charset="0"/>
            <a:buChar char="-"/>
          </a:pPr>
          <a:r>
            <a:rPr lang="fr-CA" sz="1400" i="1"/>
            <a:t>Loi sur les normes du travail</a:t>
          </a:r>
          <a:endParaRPr lang="fr-CA" sz="1400"/>
        </a:p>
        <a:p>
          <a:pPr>
            <a:buFont typeface="Calibri" panose="020F0502020204030204" pitchFamily="34" charset="0"/>
            <a:buChar char="-"/>
          </a:pPr>
          <a:r>
            <a:rPr lang="fr-CA" sz="1400" i="1"/>
            <a:t>Loi visant à assurer la protection des stagiaires en milieu de travail</a:t>
          </a:r>
          <a:r>
            <a:rPr lang="fr-CA" sz="1400"/>
            <a:t> </a:t>
          </a:r>
        </a:p>
        <a:p>
          <a:pPr>
            <a:buFont typeface="Calibri" panose="020F0502020204030204" pitchFamily="34" charset="0"/>
            <a:buChar char="-"/>
          </a:pPr>
          <a:r>
            <a:rPr lang="en-US" sz="1400" i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rPr>
            <a:t>Loi visant à prévenir et à combattre le harcèlement psychologique et la violence à caractère sexuel </a:t>
          </a:r>
          <a:r>
            <a:rPr lang="en-US" sz="14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rPr>
            <a:t>en milieu de travail </a:t>
          </a:r>
          <a:endParaRPr lang="fr-CA" sz="1400" dirty="0"/>
        </a:p>
      </dgm:t>
    </dgm:pt>
    <dgm:pt modelId="{DBCF9C99-476B-4CB2-9B24-879DFF1FF8AB}" type="parTrans" cxnId="{E7075661-1BF4-4EE0-ABB7-D61B5CEC0227}">
      <dgm:prSet/>
      <dgm:spPr/>
      <dgm:t>
        <a:bodyPr/>
        <a:lstStyle/>
        <a:p>
          <a:endParaRPr lang="fr-CA"/>
        </a:p>
      </dgm:t>
    </dgm:pt>
    <dgm:pt modelId="{E6E59C26-6B52-4A72-8978-AE833A4D924E}" type="sibTrans" cxnId="{E7075661-1BF4-4EE0-ABB7-D61B5CEC0227}">
      <dgm:prSet/>
      <dgm:spPr/>
      <dgm:t>
        <a:bodyPr/>
        <a:lstStyle/>
        <a:p>
          <a:endParaRPr lang="fr-CA"/>
        </a:p>
      </dgm:t>
    </dgm:pt>
    <dgm:pt modelId="{869F9247-15B6-429D-B721-63BB50533F2A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Calibri" panose="020F0502020204030204" pitchFamily="34" charset="0"/>
            <a:buChar char="-"/>
          </a:pPr>
          <a:endParaRPr lang="fr-CA" sz="1000"/>
        </a:p>
        <a:p>
          <a:pPr>
            <a:buFont typeface="Calibri" panose="020F0502020204030204" pitchFamily="34" charset="0"/>
            <a:buChar char="-"/>
          </a:pPr>
          <a:r>
            <a:rPr lang="fr-CA" sz="1400"/>
            <a:t>Formation SST obligatoire (droits et obligations des stagiaires, risques généraux …)</a:t>
          </a:r>
        </a:p>
        <a:p>
          <a:pPr>
            <a:buFont typeface="Calibri" panose="020F0502020204030204" pitchFamily="34" charset="0"/>
            <a:buChar char="-"/>
          </a:pPr>
          <a:r>
            <a:rPr lang="fr-CA" sz="1400"/>
            <a:t>Extrait à inclure au plan de cours (absence, sécurité, HP, VACS, recours…)</a:t>
          </a:r>
        </a:p>
        <a:p>
          <a:pPr>
            <a:buFont typeface="Calibri" panose="020F0502020204030204" pitchFamily="34" charset="0"/>
            <a:buChar char="-"/>
          </a:pPr>
          <a:r>
            <a:rPr lang="fr-CA" sz="1400"/>
            <a:t>Identification des risques spécifiques au moment de la présentation du plan de cours</a:t>
          </a:r>
        </a:p>
        <a:p>
          <a:pPr>
            <a:buFont typeface="Calibri" panose="020F0502020204030204" pitchFamily="34" charset="0"/>
            <a:buChar char="-"/>
          </a:pPr>
          <a:r>
            <a:rPr lang="fr-CA" sz="1400"/>
            <a:t>Entente de stage (facultatif)</a:t>
          </a:r>
        </a:p>
        <a:p>
          <a:pPr>
            <a:buFont typeface="Calibri" panose="020F0502020204030204" pitchFamily="34" charset="0"/>
            <a:buChar char="-"/>
          </a:pPr>
          <a:r>
            <a:rPr lang="fr-CA" sz="1400"/>
            <a:t>Guide de la personne stagiaire (mai 2025)</a:t>
          </a:r>
        </a:p>
        <a:p>
          <a:pPr>
            <a:buFont typeface="Calibri" panose="020F0502020204030204" pitchFamily="34" charset="0"/>
            <a:buChar char="-"/>
          </a:pPr>
          <a:endParaRPr lang="fr-CA" sz="1100"/>
        </a:p>
      </dgm:t>
    </dgm:pt>
    <dgm:pt modelId="{F30B97C1-64D4-4D56-9861-B16A15378EAD}" type="parTrans" cxnId="{581E62E8-1149-4A1D-88AD-3E573F9F1C35}">
      <dgm:prSet/>
      <dgm:spPr/>
      <dgm:t>
        <a:bodyPr/>
        <a:lstStyle/>
        <a:p>
          <a:endParaRPr lang="fr-CA"/>
        </a:p>
      </dgm:t>
    </dgm:pt>
    <dgm:pt modelId="{56E41315-4A52-45E3-9E5B-06C4223E9D90}" type="sibTrans" cxnId="{581E62E8-1149-4A1D-88AD-3E573F9F1C35}">
      <dgm:prSet/>
      <dgm:spPr/>
      <dgm:t>
        <a:bodyPr/>
        <a:lstStyle/>
        <a:p>
          <a:endParaRPr lang="fr-CA"/>
        </a:p>
      </dgm:t>
    </dgm:pt>
    <dgm:pt modelId="{2FC718FB-5B70-47A1-8B84-E9DEBAE75597}">
      <dgm:prSet phldrT="[Texte]"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fr-CA" sz="1800" b="1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Accommoder les stagiaires lors d’une absence prévue par la loi</a:t>
          </a:r>
        </a:p>
      </dgm:t>
    </dgm:pt>
    <dgm:pt modelId="{912CA212-87DC-4FE4-8D35-F55453E10A33}" type="parTrans" cxnId="{C63A0F18-1064-430D-8F56-8405EF92D817}">
      <dgm:prSet/>
      <dgm:spPr/>
      <dgm:t>
        <a:bodyPr/>
        <a:lstStyle/>
        <a:p>
          <a:endParaRPr lang="fr-CA"/>
        </a:p>
      </dgm:t>
    </dgm:pt>
    <dgm:pt modelId="{FBA96714-B0AD-48FD-A9DD-4D2A77BEEAB4}" type="sibTrans" cxnId="{C63A0F18-1064-430D-8F56-8405EF92D817}">
      <dgm:prSet/>
      <dgm:spPr/>
      <dgm:t>
        <a:bodyPr/>
        <a:lstStyle/>
        <a:p>
          <a:endParaRPr lang="fr-CA"/>
        </a:p>
      </dgm:t>
    </dgm:pt>
    <dgm:pt modelId="{BA21C8FD-5596-4A3C-AE5B-EC2AA101CD39}">
      <dgm:prSet phldrT="[Texte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C4EE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spcFirstLastPara="0" vert="horz" wrap="square" lIns="26670" tIns="17780" rIns="26670" bIns="17780" numCol="1" spcCol="1270" anchor="ctr" anchorCtr="0"/>
        <a:lstStyle/>
        <a:p>
          <a:pPr>
            <a:buFont typeface="Calibri" panose="020F0502020204030204" pitchFamily="34" charset="0"/>
            <a:buChar char="-"/>
          </a:pPr>
          <a:r>
            <a:rPr lang="fr-CA" sz="1400" i="1" kern="1200"/>
            <a:t>Loi visant à assurer </a:t>
          </a:r>
          <a:r>
            <a:rPr lang="fr-CA" sz="1400" i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ource Sans Pro Light"/>
              <a:ea typeface="+mn-ea"/>
              <a:cs typeface="+mn-cs"/>
            </a:rPr>
            <a:t>la</a:t>
          </a:r>
          <a:r>
            <a:rPr lang="fr-CA" sz="1400" i="1" kern="1200"/>
            <a:t> protection des stagiaires en milieu de travail</a:t>
          </a:r>
          <a:endParaRPr lang="fr-CA" sz="1400" kern="1200"/>
        </a:p>
        <a:p>
          <a:pPr>
            <a:buFont typeface="Calibri" panose="020F0502020204030204" pitchFamily="34" charset="0"/>
            <a:buChar char="-"/>
          </a:pPr>
          <a:r>
            <a:rPr lang="fr-CA" sz="1400" i="1" kern="1200"/>
            <a:t>Loi sur les normes du travail</a:t>
          </a:r>
          <a:endParaRPr lang="fr-CA" sz="1400" kern="1200"/>
        </a:p>
      </dgm:t>
    </dgm:pt>
    <dgm:pt modelId="{7AD21966-8B54-4915-82D6-F389B9B6983E}" type="parTrans" cxnId="{3A31D14C-0746-4D64-B604-179E2AB05EF0}">
      <dgm:prSet/>
      <dgm:spPr/>
      <dgm:t>
        <a:bodyPr/>
        <a:lstStyle/>
        <a:p>
          <a:endParaRPr lang="fr-CA"/>
        </a:p>
      </dgm:t>
    </dgm:pt>
    <dgm:pt modelId="{D8266A28-5C40-4080-98D9-D981FBD11631}" type="sibTrans" cxnId="{3A31D14C-0746-4D64-B604-179E2AB05EF0}">
      <dgm:prSet/>
      <dgm:spPr/>
      <dgm:t>
        <a:bodyPr/>
        <a:lstStyle/>
        <a:p>
          <a:endParaRPr lang="fr-CA"/>
        </a:p>
      </dgm:t>
    </dgm:pt>
    <dgm:pt modelId="{3C4E7EEE-6DD1-439B-8BAC-AAED20B2B8A6}">
      <dgm:prSet phldrT="[Texte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C4EE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spcFirstLastPara="0" vert="horz" wrap="square" lIns="19050" tIns="12700" rIns="19050" bIns="12700" numCol="1" spcCol="1270" anchor="ctr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ource Sans Pro Light"/>
              <a:ea typeface="+mn-ea"/>
              <a:cs typeface="+mn-cs"/>
            </a:rPr>
            <a:t>Guide des stages 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ource Sans Pro Light"/>
              <a:ea typeface="+mn-ea"/>
              <a:cs typeface="+mn-cs"/>
            </a:rPr>
            <a:t>(arbre décisionnel permettant une prise de décision conforme à la loi)</a:t>
          </a:r>
        </a:p>
      </dgm:t>
    </dgm:pt>
    <dgm:pt modelId="{8333BAB6-F6E0-4360-A0AD-40E8C02B532D}" type="parTrans" cxnId="{F6EF20F5-1450-4E03-9AD7-91936E10371F}">
      <dgm:prSet/>
      <dgm:spPr/>
      <dgm:t>
        <a:bodyPr/>
        <a:lstStyle/>
        <a:p>
          <a:endParaRPr lang="fr-CA"/>
        </a:p>
      </dgm:t>
    </dgm:pt>
    <dgm:pt modelId="{644511AF-1241-4AD8-89D2-A029A1FC1450}" type="sibTrans" cxnId="{F6EF20F5-1450-4E03-9AD7-91936E10371F}">
      <dgm:prSet/>
      <dgm:spPr/>
      <dgm:t>
        <a:bodyPr/>
        <a:lstStyle/>
        <a:p>
          <a:endParaRPr lang="fr-CA"/>
        </a:p>
      </dgm:t>
    </dgm:pt>
    <dgm:pt modelId="{F460D99B-36C9-4309-B60E-4EBB80B3B397}" type="pres">
      <dgm:prSet presAssocID="{D5DC5DD8-9959-4BE4-A135-FE22439FF7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531DB2-9F0D-4407-B052-AB046A9B4234}" type="pres">
      <dgm:prSet presAssocID="{7C6D35D3-F989-4456-B4EE-A6B9B3056E9B}" presName="root" presStyleCnt="0"/>
      <dgm:spPr/>
    </dgm:pt>
    <dgm:pt modelId="{DA22CB8C-75B6-430F-86D5-0C28E0459AA7}" type="pres">
      <dgm:prSet presAssocID="{7C6D35D3-F989-4456-B4EE-A6B9B3056E9B}" presName="rootComposite" presStyleCnt="0"/>
      <dgm:spPr/>
    </dgm:pt>
    <dgm:pt modelId="{4D35EE51-7AC8-4D17-A883-037126CA50D4}" type="pres">
      <dgm:prSet presAssocID="{7C6D35D3-F989-4456-B4EE-A6B9B3056E9B}" presName="rootText" presStyleLbl="node1" presStyleIdx="0" presStyleCnt="2" custScaleX="149381" custScaleY="56600" custLinFactNeighborX="-17246" custLinFactNeighborY="-1500"/>
      <dgm:spPr/>
    </dgm:pt>
    <dgm:pt modelId="{F606FFB3-D37C-418D-BD64-EDA162562630}" type="pres">
      <dgm:prSet presAssocID="{7C6D35D3-F989-4456-B4EE-A6B9B3056E9B}" presName="rootConnector" presStyleLbl="node1" presStyleIdx="0" presStyleCnt="2"/>
      <dgm:spPr/>
    </dgm:pt>
    <dgm:pt modelId="{F67F011D-D65E-4298-860D-76DD24254A80}" type="pres">
      <dgm:prSet presAssocID="{7C6D35D3-F989-4456-B4EE-A6B9B3056E9B}" presName="childShape" presStyleCnt="0"/>
      <dgm:spPr/>
    </dgm:pt>
    <dgm:pt modelId="{E0EE68D7-740E-4606-99EA-101B54FFEE37}" type="pres">
      <dgm:prSet presAssocID="{DBCF9C99-476B-4CB2-9B24-879DFF1FF8AB}" presName="Name13" presStyleLbl="parChTrans1D2" presStyleIdx="0" presStyleCnt="4"/>
      <dgm:spPr/>
    </dgm:pt>
    <dgm:pt modelId="{0A878857-3770-4CE2-869F-2DBBFB331FAD}" type="pres">
      <dgm:prSet presAssocID="{B709CC5A-89B1-4958-8458-26974AC2F29E}" presName="childText" presStyleLbl="bgAcc1" presStyleIdx="0" presStyleCnt="4" custScaleX="294412" custScaleY="205619" custLinFactNeighborX="-17619" custLinFactNeighborY="-2249">
        <dgm:presLayoutVars>
          <dgm:bulletEnabled val="1"/>
        </dgm:presLayoutVars>
      </dgm:prSet>
      <dgm:spPr/>
    </dgm:pt>
    <dgm:pt modelId="{C3C40C33-3870-4E44-9E80-52D59B4933EB}" type="pres">
      <dgm:prSet presAssocID="{F30B97C1-64D4-4D56-9861-B16A15378EAD}" presName="Name13" presStyleLbl="parChTrans1D2" presStyleIdx="1" presStyleCnt="4"/>
      <dgm:spPr/>
    </dgm:pt>
    <dgm:pt modelId="{B22B54AB-0245-4ABC-9A67-0C209B3DB7F9}" type="pres">
      <dgm:prSet presAssocID="{869F9247-15B6-429D-B721-63BB50533F2A}" presName="childText" presStyleLbl="bgAcc1" presStyleIdx="1" presStyleCnt="4" custScaleX="298295" custScaleY="191461" custLinFactNeighborX="-14415" custLinFactNeighborY="2250">
        <dgm:presLayoutVars>
          <dgm:bulletEnabled val="1"/>
        </dgm:presLayoutVars>
      </dgm:prSet>
      <dgm:spPr/>
    </dgm:pt>
    <dgm:pt modelId="{64A99231-57FE-4FEC-95DB-3A7BD26D9EB8}" type="pres">
      <dgm:prSet presAssocID="{2FC718FB-5B70-47A1-8B84-E9DEBAE75597}" presName="root" presStyleCnt="0"/>
      <dgm:spPr/>
    </dgm:pt>
    <dgm:pt modelId="{4A32EECA-7959-4CF4-A886-73BC3E8F9B4A}" type="pres">
      <dgm:prSet presAssocID="{2FC718FB-5B70-47A1-8B84-E9DEBAE75597}" presName="rootComposite" presStyleCnt="0"/>
      <dgm:spPr/>
    </dgm:pt>
    <dgm:pt modelId="{C7F30D03-5B6B-4E6D-8B84-6A90E018FC9E}" type="pres">
      <dgm:prSet presAssocID="{2FC718FB-5B70-47A1-8B84-E9DEBAE75597}" presName="rootText" presStyleLbl="node1" presStyleIdx="1" presStyleCnt="2" custScaleX="183958" custScaleY="57336" custLinFactNeighborX="37668" custLinFactNeighborY="4280"/>
      <dgm:spPr>
        <a:xfrm>
          <a:off x="5913424" y="1366"/>
          <a:ext cx="4626162" cy="1257396"/>
        </a:xfrm>
        <a:prstGeom prst="roundRect">
          <a:avLst>
            <a:gd name="adj" fmla="val 10000"/>
          </a:avLst>
        </a:prstGeom>
      </dgm:spPr>
    </dgm:pt>
    <dgm:pt modelId="{3AEDC7FD-AB5A-4EAE-95C8-3AEDD225BECB}" type="pres">
      <dgm:prSet presAssocID="{2FC718FB-5B70-47A1-8B84-E9DEBAE75597}" presName="rootConnector" presStyleLbl="node1" presStyleIdx="1" presStyleCnt="2"/>
      <dgm:spPr/>
    </dgm:pt>
    <dgm:pt modelId="{173E7AC6-4F60-403D-A1C5-6745BD4A148B}" type="pres">
      <dgm:prSet presAssocID="{2FC718FB-5B70-47A1-8B84-E9DEBAE75597}" presName="childShape" presStyleCnt="0"/>
      <dgm:spPr/>
    </dgm:pt>
    <dgm:pt modelId="{271836CE-75C2-462E-B640-4A3D181EF0CC}" type="pres">
      <dgm:prSet presAssocID="{7AD21966-8B54-4915-82D6-F389B9B6983E}" presName="Name13" presStyleLbl="parChTrans1D2" presStyleIdx="2" presStyleCnt="4"/>
      <dgm:spPr/>
    </dgm:pt>
    <dgm:pt modelId="{B8C85805-69C2-4CBA-B518-24F7FB3CCEA7}" type="pres">
      <dgm:prSet presAssocID="{BA21C8FD-5596-4A3C-AE5B-EC2AA101CD39}" presName="childText" presStyleLbl="bgAcc1" presStyleIdx="2" presStyleCnt="4" custScaleX="184829" custLinFactNeighborX="67952" custLinFactNeighborY="-856">
        <dgm:presLayoutVars>
          <dgm:bulletEnabled val="1"/>
        </dgm:presLayoutVars>
      </dgm:prSet>
      <dgm:spPr>
        <a:xfrm>
          <a:off x="6463915" y="927242"/>
          <a:ext cx="3717807" cy="1257178"/>
        </a:xfrm>
        <a:prstGeom prst="roundRect">
          <a:avLst>
            <a:gd name="adj" fmla="val 10000"/>
          </a:avLst>
        </a:prstGeom>
      </dgm:spPr>
    </dgm:pt>
    <dgm:pt modelId="{B13BDBBF-D78C-4968-B1F6-4052A0B3D60A}" type="pres">
      <dgm:prSet presAssocID="{8333BAB6-F6E0-4360-A0AD-40E8C02B532D}" presName="Name13" presStyleLbl="parChTrans1D2" presStyleIdx="3" presStyleCnt="4"/>
      <dgm:spPr/>
    </dgm:pt>
    <dgm:pt modelId="{2A4AD284-9508-44B8-BD29-D68661954486}" type="pres">
      <dgm:prSet presAssocID="{3C4E7EEE-6DD1-439B-8BAC-AAED20B2B8A6}" presName="childText" presStyleLbl="bgAcc1" presStyleIdx="3" presStyleCnt="4" custScaleX="204986" custLinFactNeighborX="71631" custLinFactNeighborY="2031">
        <dgm:presLayoutVars>
          <dgm:bulletEnabled val="1"/>
        </dgm:presLayoutVars>
      </dgm:prSet>
      <dgm:spPr>
        <a:xfrm>
          <a:off x="6261187" y="2498715"/>
          <a:ext cx="4123262" cy="1257178"/>
        </a:xfrm>
        <a:prstGeom prst="roundRect">
          <a:avLst>
            <a:gd name="adj" fmla="val 10000"/>
          </a:avLst>
        </a:prstGeom>
      </dgm:spPr>
    </dgm:pt>
  </dgm:ptLst>
  <dgm:cxnLst>
    <dgm:cxn modelId="{1ADC6401-8352-4A2B-BB2B-BC76EDAB3329}" type="presOf" srcId="{2FC718FB-5B70-47A1-8B84-E9DEBAE75597}" destId="{3AEDC7FD-AB5A-4EAE-95C8-3AEDD225BECB}" srcOrd="1" destOrd="0" presId="urn:microsoft.com/office/officeart/2005/8/layout/hierarchy3"/>
    <dgm:cxn modelId="{72FF1E11-7C2D-4D73-A102-82A3B8834266}" type="presOf" srcId="{2FC718FB-5B70-47A1-8B84-E9DEBAE75597}" destId="{C7F30D03-5B6B-4E6D-8B84-6A90E018FC9E}" srcOrd="0" destOrd="0" presId="urn:microsoft.com/office/officeart/2005/8/layout/hierarchy3"/>
    <dgm:cxn modelId="{95E67613-B1FA-4310-ADC6-EA9C5FB4818C}" type="presOf" srcId="{D5DC5DD8-9959-4BE4-A135-FE22439FF738}" destId="{F460D99B-36C9-4309-B60E-4EBB80B3B397}" srcOrd="0" destOrd="0" presId="urn:microsoft.com/office/officeart/2005/8/layout/hierarchy3"/>
    <dgm:cxn modelId="{C63A0F18-1064-430D-8F56-8405EF92D817}" srcId="{D5DC5DD8-9959-4BE4-A135-FE22439FF738}" destId="{2FC718FB-5B70-47A1-8B84-E9DEBAE75597}" srcOrd="1" destOrd="0" parTransId="{912CA212-87DC-4FE4-8D35-F55453E10A33}" sibTransId="{FBA96714-B0AD-48FD-A9DD-4D2A77BEEAB4}"/>
    <dgm:cxn modelId="{A290122A-7E16-43F8-81C7-98C202A878C8}" type="presOf" srcId="{DBCF9C99-476B-4CB2-9B24-879DFF1FF8AB}" destId="{E0EE68D7-740E-4606-99EA-101B54FFEE37}" srcOrd="0" destOrd="0" presId="urn:microsoft.com/office/officeart/2005/8/layout/hierarchy3"/>
    <dgm:cxn modelId="{E7075661-1BF4-4EE0-ABB7-D61B5CEC0227}" srcId="{7C6D35D3-F989-4456-B4EE-A6B9B3056E9B}" destId="{B709CC5A-89B1-4958-8458-26974AC2F29E}" srcOrd="0" destOrd="0" parTransId="{DBCF9C99-476B-4CB2-9B24-879DFF1FF8AB}" sibTransId="{E6E59C26-6B52-4A72-8978-AE833A4D924E}"/>
    <dgm:cxn modelId="{D6F4196C-B457-4685-84EC-F149A1D33803}" type="presOf" srcId="{7C6D35D3-F989-4456-B4EE-A6B9B3056E9B}" destId="{F606FFB3-D37C-418D-BD64-EDA162562630}" srcOrd="1" destOrd="0" presId="urn:microsoft.com/office/officeart/2005/8/layout/hierarchy3"/>
    <dgm:cxn modelId="{3A31D14C-0746-4D64-B604-179E2AB05EF0}" srcId="{2FC718FB-5B70-47A1-8B84-E9DEBAE75597}" destId="{BA21C8FD-5596-4A3C-AE5B-EC2AA101CD39}" srcOrd="0" destOrd="0" parTransId="{7AD21966-8B54-4915-82D6-F389B9B6983E}" sibTransId="{D8266A28-5C40-4080-98D9-D981FBD11631}"/>
    <dgm:cxn modelId="{CEAFE073-58E4-4AD6-A0C7-2DADB9322029}" type="presOf" srcId="{B709CC5A-89B1-4958-8458-26974AC2F29E}" destId="{0A878857-3770-4CE2-869F-2DBBFB331FAD}" srcOrd="0" destOrd="0" presId="urn:microsoft.com/office/officeart/2005/8/layout/hierarchy3"/>
    <dgm:cxn modelId="{8A0A8B5A-4A1B-4A8D-83D5-678F759A1ED9}" type="presOf" srcId="{869F9247-15B6-429D-B721-63BB50533F2A}" destId="{B22B54AB-0245-4ABC-9A67-0C209B3DB7F9}" srcOrd="0" destOrd="0" presId="urn:microsoft.com/office/officeart/2005/8/layout/hierarchy3"/>
    <dgm:cxn modelId="{E2C488B5-51CE-429F-81BA-0C53D624D575}" type="presOf" srcId="{F30B97C1-64D4-4D56-9861-B16A15378EAD}" destId="{C3C40C33-3870-4E44-9E80-52D59B4933EB}" srcOrd="0" destOrd="0" presId="urn:microsoft.com/office/officeart/2005/8/layout/hierarchy3"/>
    <dgm:cxn modelId="{9BC26CB9-235A-48D0-B24F-0057985FF0BE}" type="presOf" srcId="{8333BAB6-F6E0-4360-A0AD-40E8C02B532D}" destId="{B13BDBBF-D78C-4968-B1F6-4052A0B3D60A}" srcOrd="0" destOrd="0" presId="urn:microsoft.com/office/officeart/2005/8/layout/hierarchy3"/>
    <dgm:cxn modelId="{EF155DC5-D48F-4B32-8A80-4A5C4183C65B}" type="presOf" srcId="{7C6D35D3-F989-4456-B4EE-A6B9B3056E9B}" destId="{4D35EE51-7AC8-4D17-A883-037126CA50D4}" srcOrd="0" destOrd="0" presId="urn:microsoft.com/office/officeart/2005/8/layout/hierarchy3"/>
    <dgm:cxn modelId="{FB253BCA-7D38-44D8-8A7E-7E6A6D468040}" type="presOf" srcId="{7AD21966-8B54-4915-82D6-F389B9B6983E}" destId="{271836CE-75C2-462E-B640-4A3D181EF0CC}" srcOrd="0" destOrd="0" presId="urn:microsoft.com/office/officeart/2005/8/layout/hierarchy3"/>
    <dgm:cxn modelId="{4F0DDFE0-24A2-4D1D-A2FC-13AD5C02C5FE}" srcId="{D5DC5DD8-9959-4BE4-A135-FE22439FF738}" destId="{7C6D35D3-F989-4456-B4EE-A6B9B3056E9B}" srcOrd="0" destOrd="0" parTransId="{EA4BDCEE-02A5-4CF4-AD28-D97193B1F4CF}" sibTransId="{6535A73C-DBAE-4E72-A556-BEADF3A81DFF}"/>
    <dgm:cxn modelId="{581E62E8-1149-4A1D-88AD-3E573F9F1C35}" srcId="{7C6D35D3-F989-4456-B4EE-A6B9B3056E9B}" destId="{869F9247-15B6-429D-B721-63BB50533F2A}" srcOrd="1" destOrd="0" parTransId="{F30B97C1-64D4-4D56-9861-B16A15378EAD}" sibTransId="{56E41315-4A52-45E3-9E5B-06C4223E9D90}"/>
    <dgm:cxn modelId="{BFA4E3E9-4EDE-4E9B-90D3-A10CBB66BEE2}" type="presOf" srcId="{3C4E7EEE-6DD1-439B-8BAC-AAED20B2B8A6}" destId="{2A4AD284-9508-44B8-BD29-D68661954486}" srcOrd="0" destOrd="0" presId="urn:microsoft.com/office/officeart/2005/8/layout/hierarchy3"/>
    <dgm:cxn modelId="{BD9962EE-C3D5-4C6B-98CD-288E3718888D}" type="presOf" srcId="{BA21C8FD-5596-4A3C-AE5B-EC2AA101CD39}" destId="{B8C85805-69C2-4CBA-B518-24F7FB3CCEA7}" srcOrd="0" destOrd="0" presId="urn:microsoft.com/office/officeart/2005/8/layout/hierarchy3"/>
    <dgm:cxn modelId="{F6EF20F5-1450-4E03-9AD7-91936E10371F}" srcId="{2FC718FB-5B70-47A1-8B84-E9DEBAE75597}" destId="{3C4E7EEE-6DD1-439B-8BAC-AAED20B2B8A6}" srcOrd="1" destOrd="0" parTransId="{8333BAB6-F6E0-4360-A0AD-40E8C02B532D}" sibTransId="{644511AF-1241-4AD8-89D2-A029A1FC1450}"/>
    <dgm:cxn modelId="{B5E680E3-1B50-4D43-BF65-B2E331DE3F95}" type="presParOf" srcId="{F460D99B-36C9-4309-B60E-4EBB80B3B397}" destId="{4F531DB2-9F0D-4407-B052-AB046A9B4234}" srcOrd="0" destOrd="0" presId="urn:microsoft.com/office/officeart/2005/8/layout/hierarchy3"/>
    <dgm:cxn modelId="{E45E36BB-E9BB-452F-B0C3-5EAB0E3BA25F}" type="presParOf" srcId="{4F531DB2-9F0D-4407-B052-AB046A9B4234}" destId="{DA22CB8C-75B6-430F-86D5-0C28E0459AA7}" srcOrd="0" destOrd="0" presId="urn:microsoft.com/office/officeart/2005/8/layout/hierarchy3"/>
    <dgm:cxn modelId="{E906793E-6032-4E58-BE8D-C4D233C497B9}" type="presParOf" srcId="{DA22CB8C-75B6-430F-86D5-0C28E0459AA7}" destId="{4D35EE51-7AC8-4D17-A883-037126CA50D4}" srcOrd="0" destOrd="0" presId="urn:microsoft.com/office/officeart/2005/8/layout/hierarchy3"/>
    <dgm:cxn modelId="{B84D462A-D276-49F2-B30C-46D81BD2E13F}" type="presParOf" srcId="{DA22CB8C-75B6-430F-86D5-0C28E0459AA7}" destId="{F606FFB3-D37C-418D-BD64-EDA162562630}" srcOrd="1" destOrd="0" presId="urn:microsoft.com/office/officeart/2005/8/layout/hierarchy3"/>
    <dgm:cxn modelId="{14390D5E-A872-4DE2-B124-BFBB9BAB382E}" type="presParOf" srcId="{4F531DB2-9F0D-4407-B052-AB046A9B4234}" destId="{F67F011D-D65E-4298-860D-76DD24254A80}" srcOrd="1" destOrd="0" presId="urn:microsoft.com/office/officeart/2005/8/layout/hierarchy3"/>
    <dgm:cxn modelId="{5276EC45-0FAE-41C0-821E-F59709CDD9EB}" type="presParOf" srcId="{F67F011D-D65E-4298-860D-76DD24254A80}" destId="{E0EE68D7-740E-4606-99EA-101B54FFEE37}" srcOrd="0" destOrd="0" presId="urn:microsoft.com/office/officeart/2005/8/layout/hierarchy3"/>
    <dgm:cxn modelId="{3B098B00-87F9-4321-816B-384F375AED30}" type="presParOf" srcId="{F67F011D-D65E-4298-860D-76DD24254A80}" destId="{0A878857-3770-4CE2-869F-2DBBFB331FAD}" srcOrd="1" destOrd="0" presId="urn:microsoft.com/office/officeart/2005/8/layout/hierarchy3"/>
    <dgm:cxn modelId="{8419E20F-83D2-4A28-9765-EEFA1D1C5735}" type="presParOf" srcId="{F67F011D-D65E-4298-860D-76DD24254A80}" destId="{C3C40C33-3870-4E44-9E80-52D59B4933EB}" srcOrd="2" destOrd="0" presId="urn:microsoft.com/office/officeart/2005/8/layout/hierarchy3"/>
    <dgm:cxn modelId="{992CD087-07F7-4F32-9601-A1FB5FF521A8}" type="presParOf" srcId="{F67F011D-D65E-4298-860D-76DD24254A80}" destId="{B22B54AB-0245-4ABC-9A67-0C209B3DB7F9}" srcOrd="3" destOrd="0" presId="urn:microsoft.com/office/officeart/2005/8/layout/hierarchy3"/>
    <dgm:cxn modelId="{340C3C3D-469C-48E7-A77A-D441A14F3F82}" type="presParOf" srcId="{F460D99B-36C9-4309-B60E-4EBB80B3B397}" destId="{64A99231-57FE-4FEC-95DB-3A7BD26D9EB8}" srcOrd="1" destOrd="0" presId="urn:microsoft.com/office/officeart/2005/8/layout/hierarchy3"/>
    <dgm:cxn modelId="{6B7E8A36-BD09-4A90-878D-E81F966AE377}" type="presParOf" srcId="{64A99231-57FE-4FEC-95DB-3A7BD26D9EB8}" destId="{4A32EECA-7959-4CF4-A886-73BC3E8F9B4A}" srcOrd="0" destOrd="0" presId="urn:microsoft.com/office/officeart/2005/8/layout/hierarchy3"/>
    <dgm:cxn modelId="{469524E8-DFE7-458C-9F63-DC828084F78F}" type="presParOf" srcId="{4A32EECA-7959-4CF4-A886-73BC3E8F9B4A}" destId="{C7F30D03-5B6B-4E6D-8B84-6A90E018FC9E}" srcOrd="0" destOrd="0" presId="urn:microsoft.com/office/officeart/2005/8/layout/hierarchy3"/>
    <dgm:cxn modelId="{BBCA5226-F296-4702-8414-179F0507512F}" type="presParOf" srcId="{4A32EECA-7959-4CF4-A886-73BC3E8F9B4A}" destId="{3AEDC7FD-AB5A-4EAE-95C8-3AEDD225BECB}" srcOrd="1" destOrd="0" presId="urn:microsoft.com/office/officeart/2005/8/layout/hierarchy3"/>
    <dgm:cxn modelId="{F17A7548-5950-4068-A6B3-5F7BAD901626}" type="presParOf" srcId="{64A99231-57FE-4FEC-95DB-3A7BD26D9EB8}" destId="{173E7AC6-4F60-403D-A1C5-6745BD4A148B}" srcOrd="1" destOrd="0" presId="urn:microsoft.com/office/officeart/2005/8/layout/hierarchy3"/>
    <dgm:cxn modelId="{C72EE401-B2D3-4B20-8426-6032252FEC12}" type="presParOf" srcId="{173E7AC6-4F60-403D-A1C5-6745BD4A148B}" destId="{271836CE-75C2-462E-B640-4A3D181EF0CC}" srcOrd="0" destOrd="0" presId="urn:microsoft.com/office/officeart/2005/8/layout/hierarchy3"/>
    <dgm:cxn modelId="{00EDD5CE-3DF2-4F8B-A2CD-92CA81C80F67}" type="presParOf" srcId="{173E7AC6-4F60-403D-A1C5-6745BD4A148B}" destId="{B8C85805-69C2-4CBA-B518-24F7FB3CCEA7}" srcOrd="1" destOrd="0" presId="urn:microsoft.com/office/officeart/2005/8/layout/hierarchy3"/>
    <dgm:cxn modelId="{5CC08F8A-15B5-4D26-AFD4-A3607CA227AE}" type="presParOf" srcId="{173E7AC6-4F60-403D-A1C5-6745BD4A148B}" destId="{B13BDBBF-D78C-4968-B1F6-4052A0B3D60A}" srcOrd="2" destOrd="0" presId="urn:microsoft.com/office/officeart/2005/8/layout/hierarchy3"/>
    <dgm:cxn modelId="{3D436A82-0160-4844-85C2-ABBF6950A97D}" type="presParOf" srcId="{173E7AC6-4F60-403D-A1C5-6745BD4A148B}" destId="{2A4AD284-9508-44B8-BD29-D6866195448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B8353A-0A62-42D3-8E56-6555EA991AEC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A793FC7-0AF7-4F15-99BD-A03BB712B2FA}">
      <dgm:prSet phldrT="[Texte]"/>
      <dgm:spPr>
        <a:solidFill>
          <a:srgbClr val="EEEEEE"/>
        </a:solidFill>
      </dgm:spPr>
      <dgm:t>
        <a:bodyPr/>
        <a:lstStyle/>
        <a:p>
          <a:r>
            <a:rPr lang="fr-CA">
              <a:solidFill>
                <a:schemeClr val="tx1">
                  <a:lumMod val="65000"/>
                  <a:lumOff val="35000"/>
                </a:schemeClr>
              </a:solidFill>
            </a:rPr>
            <a:t>Prénom, nom et # d’étudiant des stagiaires </a:t>
          </a:r>
        </a:p>
      </dgm:t>
    </dgm:pt>
    <dgm:pt modelId="{850B4291-E934-4C10-99C5-C26BFA15AA12}" type="parTrans" cxnId="{978E56DD-5139-4FE4-B6C8-8007AB7F1D18}">
      <dgm:prSet/>
      <dgm:spPr/>
      <dgm:t>
        <a:bodyPr/>
        <a:lstStyle/>
        <a:p>
          <a:endParaRPr lang="fr-CA"/>
        </a:p>
      </dgm:t>
    </dgm:pt>
    <dgm:pt modelId="{F63F6301-86B5-4B7F-9163-2D42E79DFFC8}" type="sibTrans" cxnId="{978E56DD-5139-4FE4-B6C8-8007AB7F1D18}">
      <dgm:prSet/>
      <dgm:spPr/>
      <dgm:t>
        <a:bodyPr/>
        <a:lstStyle/>
        <a:p>
          <a:endParaRPr lang="fr-CA"/>
        </a:p>
      </dgm:t>
    </dgm:pt>
    <dgm:pt modelId="{C323DDA6-CC36-41EA-B985-7CFDD3788908}">
      <dgm:prSet phldrT="[Texte]" custT="1"/>
      <dgm:spPr>
        <a:solidFill>
          <a:srgbClr val="E7E6E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278225" tIns="0" rIns="278225" bIns="0" numCol="1" spcCol="1270" anchor="ctr" anchorCtr="0"/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Numéro de téléphone personnel et contact en cas d’urgence</a:t>
          </a:r>
        </a:p>
      </dgm:t>
    </dgm:pt>
    <dgm:pt modelId="{02AEE5F0-E5C9-4E61-BB8F-D0B311C0E028}" type="parTrans" cxnId="{D55C81C3-0F5A-4E14-8ABD-914CC0E5BC11}">
      <dgm:prSet/>
      <dgm:spPr/>
      <dgm:t>
        <a:bodyPr/>
        <a:lstStyle/>
        <a:p>
          <a:endParaRPr lang="fr-CA"/>
        </a:p>
      </dgm:t>
    </dgm:pt>
    <dgm:pt modelId="{20BDBBE4-19E1-466B-8E82-E303D2C2DBF5}" type="sibTrans" cxnId="{D55C81C3-0F5A-4E14-8ABD-914CC0E5BC11}">
      <dgm:prSet/>
      <dgm:spPr/>
      <dgm:t>
        <a:bodyPr/>
        <a:lstStyle/>
        <a:p>
          <a:endParaRPr lang="fr-CA"/>
        </a:p>
      </dgm:t>
    </dgm:pt>
    <dgm:pt modelId="{A1B198F5-475F-4E89-9C22-AACFCD3A7297}">
      <dgm:prSet phldrT="[Texte]" custT="1"/>
      <dgm:spPr>
        <a:solidFill>
          <a:srgbClr val="EEEE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278225" tIns="0" rIns="278225" bIns="0" numCol="1" spcCol="1270" anchor="ctr" anchorCtr="0"/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Conditions médicales à connaître en cas d’urgence </a:t>
          </a:r>
          <a:r>
            <a:rPr lang="fr-CA" sz="1600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(ex : allergie à la pénicilline)</a:t>
          </a:r>
        </a:p>
      </dgm:t>
    </dgm:pt>
    <dgm:pt modelId="{6356153D-61E9-477C-9593-A286249146B9}" type="parTrans" cxnId="{7E35AC82-4A1F-41B1-9B44-FC44497179CA}">
      <dgm:prSet/>
      <dgm:spPr/>
      <dgm:t>
        <a:bodyPr/>
        <a:lstStyle/>
        <a:p>
          <a:endParaRPr lang="fr-CA"/>
        </a:p>
      </dgm:t>
    </dgm:pt>
    <dgm:pt modelId="{88C64073-8E49-436A-93CD-F3EA5E8155A0}" type="sibTrans" cxnId="{7E35AC82-4A1F-41B1-9B44-FC44497179CA}">
      <dgm:prSet/>
      <dgm:spPr/>
      <dgm:t>
        <a:bodyPr/>
        <a:lstStyle/>
        <a:p>
          <a:endParaRPr lang="fr-CA"/>
        </a:p>
      </dgm:t>
    </dgm:pt>
    <dgm:pt modelId="{33E3ED40-D883-4E9D-A9F3-4A925BD09580}" type="pres">
      <dgm:prSet presAssocID="{6DB8353A-0A62-42D3-8E56-6555EA991AEC}" presName="linear" presStyleCnt="0">
        <dgm:presLayoutVars>
          <dgm:dir/>
          <dgm:animLvl val="lvl"/>
          <dgm:resizeHandles val="exact"/>
        </dgm:presLayoutVars>
      </dgm:prSet>
      <dgm:spPr/>
    </dgm:pt>
    <dgm:pt modelId="{0E463766-D75F-4AC5-B794-D27AC2A3B34B}" type="pres">
      <dgm:prSet presAssocID="{CA793FC7-0AF7-4F15-99BD-A03BB712B2FA}" presName="parentLin" presStyleCnt="0"/>
      <dgm:spPr/>
    </dgm:pt>
    <dgm:pt modelId="{06F8BA00-87F3-45B0-806F-F38EE242F2FE}" type="pres">
      <dgm:prSet presAssocID="{CA793FC7-0AF7-4F15-99BD-A03BB712B2FA}" presName="parentLeftMargin" presStyleLbl="node1" presStyleIdx="0" presStyleCnt="3"/>
      <dgm:spPr/>
    </dgm:pt>
    <dgm:pt modelId="{FB0D5747-20C0-46AD-BE7C-F4860E71A1C3}" type="pres">
      <dgm:prSet presAssocID="{CA793FC7-0AF7-4F15-99BD-A03BB712B2F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B86E94D-D5BB-4BA2-BB2F-735CB7887EF4}" type="pres">
      <dgm:prSet presAssocID="{CA793FC7-0AF7-4F15-99BD-A03BB712B2FA}" presName="negativeSpace" presStyleCnt="0"/>
      <dgm:spPr/>
    </dgm:pt>
    <dgm:pt modelId="{3001CBEF-9C0B-4633-B4B4-020E95FFAF06}" type="pres">
      <dgm:prSet presAssocID="{CA793FC7-0AF7-4F15-99BD-A03BB712B2FA}" presName="childText" presStyleLbl="conFgAcc1" presStyleIdx="0" presStyleCnt="3">
        <dgm:presLayoutVars>
          <dgm:bulletEnabled val="1"/>
        </dgm:presLayoutVars>
      </dgm:prSet>
      <dgm:spPr/>
    </dgm:pt>
    <dgm:pt modelId="{16846148-B2FE-4832-B9CE-20E6B350BEF9}" type="pres">
      <dgm:prSet presAssocID="{F63F6301-86B5-4B7F-9163-2D42E79DFFC8}" presName="spaceBetweenRectangles" presStyleCnt="0"/>
      <dgm:spPr/>
    </dgm:pt>
    <dgm:pt modelId="{5B6F78A2-4334-4ADE-90AF-E5D03F6446D7}" type="pres">
      <dgm:prSet presAssocID="{C323DDA6-CC36-41EA-B985-7CFDD3788908}" presName="parentLin" presStyleCnt="0"/>
      <dgm:spPr/>
    </dgm:pt>
    <dgm:pt modelId="{B406BF27-425C-4270-BC1C-4F8D59EFCE3E}" type="pres">
      <dgm:prSet presAssocID="{C323DDA6-CC36-41EA-B985-7CFDD3788908}" presName="parentLeftMargin" presStyleLbl="node1" presStyleIdx="0" presStyleCnt="3"/>
      <dgm:spPr/>
    </dgm:pt>
    <dgm:pt modelId="{67753B15-B923-4526-B923-4EDC86EE4A82}" type="pres">
      <dgm:prSet presAssocID="{C323DDA6-CC36-41EA-B985-7CFDD3788908}" presName="parentText" presStyleLbl="node1" presStyleIdx="1" presStyleCnt="3">
        <dgm:presLayoutVars>
          <dgm:chMax val="0"/>
          <dgm:bulletEnabled val="1"/>
        </dgm:presLayoutVars>
      </dgm:prSet>
      <dgm:spPr>
        <a:xfrm>
          <a:off x="525780" y="1516329"/>
          <a:ext cx="7360920" cy="974160"/>
        </a:xfrm>
        <a:prstGeom prst="roundRect">
          <a:avLst/>
        </a:prstGeom>
      </dgm:spPr>
    </dgm:pt>
    <dgm:pt modelId="{81C07EE4-077C-4758-893C-9B2F7DD2E31B}" type="pres">
      <dgm:prSet presAssocID="{C323DDA6-CC36-41EA-B985-7CFDD3788908}" presName="negativeSpace" presStyleCnt="0"/>
      <dgm:spPr/>
    </dgm:pt>
    <dgm:pt modelId="{50CE6635-B64E-4DD3-BCA6-13B78E1E506B}" type="pres">
      <dgm:prSet presAssocID="{C323DDA6-CC36-41EA-B985-7CFDD3788908}" presName="childText" presStyleLbl="conFgAcc1" presStyleIdx="1" presStyleCnt="3">
        <dgm:presLayoutVars>
          <dgm:bulletEnabled val="1"/>
        </dgm:presLayoutVars>
      </dgm:prSet>
      <dgm:spPr/>
    </dgm:pt>
    <dgm:pt modelId="{6E16087F-99D5-44FF-A983-1FE1B11F37ED}" type="pres">
      <dgm:prSet presAssocID="{20BDBBE4-19E1-466B-8E82-E303D2C2DBF5}" presName="spaceBetweenRectangles" presStyleCnt="0"/>
      <dgm:spPr/>
    </dgm:pt>
    <dgm:pt modelId="{4FB55C89-E19D-4456-B72C-472FB3DC524E}" type="pres">
      <dgm:prSet presAssocID="{A1B198F5-475F-4E89-9C22-AACFCD3A7297}" presName="parentLin" presStyleCnt="0"/>
      <dgm:spPr/>
    </dgm:pt>
    <dgm:pt modelId="{29400CBF-04A6-4D87-AF65-E99A04281AAF}" type="pres">
      <dgm:prSet presAssocID="{A1B198F5-475F-4E89-9C22-AACFCD3A7297}" presName="parentLeftMargin" presStyleLbl="node1" presStyleIdx="1" presStyleCnt="3"/>
      <dgm:spPr/>
    </dgm:pt>
    <dgm:pt modelId="{3D4C13DE-A334-4669-8015-BF25B1F986B2}" type="pres">
      <dgm:prSet presAssocID="{A1B198F5-475F-4E89-9C22-AACFCD3A7297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525780" y="3013209"/>
          <a:ext cx="7360920" cy="974160"/>
        </a:xfrm>
        <a:prstGeom prst="roundRect">
          <a:avLst/>
        </a:prstGeom>
      </dgm:spPr>
    </dgm:pt>
    <dgm:pt modelId="{2FF640EF-E91B-4C57-9BC9-3A6343DD09E5}" type="pres">
      <dgm:prSet presAssocID="{A1B198F5-475F-4E89-9C22-AACFCD3A7297}" presName="negativeSpace" presStyleCnt="0"/>
      <dgm:spPr/>
    </dgm:pt>
    <dgm:pt modelId="{3EC9F65A-D67C-4B9C-BF6C-A0D964E1F565}" type="pres">
      <dgm:prSet presAssocID="{A1B198F5-475F-4E89-9C22-AACFCD3A72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4B20F25-C063-4002-9734-380646CE67C8}" type="presOf" srcId="{C323DDA6-CC36-41EA-B985-7CFDD3788908}" destId="{B406BF27-425C-4270-BC1C-4F8D59EFCE3E}" srcOrd="0" destOrd="0" presId="urn:microsoft.com/office/officeart/2005/8/layout/list1"/>
    <dgm:cxn modelId="{B7170838-839D-4780-B057-37EB065EF49B}" type="presOf" srcId="{CA793FC7-0AF7-4F15-99BD-A03BB712B2FA}" destId="{06F8BA00-87F3-45B0-806F-F38EE242F2FE}" srcOrd="0" destOrd="0" presId="urn:microsoft.com/office/officeart/2005/8/layout/list1"/>
    <dgm:cxn modelId="{4D228C49-76C0-4626-B638-4F40640E3F50}" type="presOf" srcId="{CA793FC7-0AF7-4F15-99BD-A03BB712B2FA}" destId="{FB0D5747-20C0-46AD-BE7C-F4860E71A1C3}" srcOrd="1" destOrd="0" presId="urn:microsoft.com/office/officeart/2005/8/layout/list1"/>
    <dgm:cxn modelId="{7E35AC82-4A1F-41B1-9B44-FC44497179CA}" srcId="{6DB8353A-0A62-42D3-8E56-6555EA991AEC}" destId="{A1B198F5-475F-4E89-9C22-AACFCD3A7297}" srcOrd="2" destOrd="0" parTransId="{6356153D-61E9-477C-9593-A286249146B9}" sibTransId="{88C64073-8E49-436A-93CD-F3EA5E8155A0}"/>
    <dgm:cxn modelId="{C6F6419F-5817-418B-B1B8-39E514495EB5}" type="presOf" srcId="{6DB8353A-0A62-42D3-8E56-6555EA991AEC}" destId="{33E3ED40-D883-4E9D-A9F3-4A925BD09580}" srcOrd="0" destOrd="0" presId="urn:microsoft.com/office/officeart/2005/8/layout/list1"/>
    <dgm:cxn modelId="{3E38A3A2-E53A-472C-978A-E4201CA3C981}" type="presOf" srcId="{C323DDA6-CC36-41EA-B985-7CFDD3788908}" destId="{67753B15-B923-4526-B923-4EDC86EE4A82}" srcOrd="1" destOrd="0" presId="urn:microsoft.com/office/officeart/2005/8/layout/list1"/>
    <dgm:cxn modelId="{1A1F72AF-FE12-4841-AC25-96CACBD69417}" type="presOf" srcId="{A1B198F5-475F-4E89-9C22-AACFCD3A7297}" destId="{3D4C13DE-A334-4669-8015-BF25B1F986B2}" srcOrd="1" destOrd="0" presId="urn:microsoft.com/office/officeart/2005/8/layout/list1"/>
    <dgm:cxn modelId="{D55C81C3-0F5A-4E14-8ABD-914CC0E5BC11}" srcId="{6DB8353A-0A62-42D3-8E56-6555EA991AEC}" destId="{C323DDA6-CC36-41EA-B985-7CFDD3788908}" srcOrd="1" destOrd="0" parTransId="{02AEE5F0-E5C9-4E61-BB8F-D0B311C0E028}" sibTransId="{20BDBBE4-19E1-466B-8E82-E303D2C2DBF5}"/>
    <dgm:cxn modelId="{978E56DD-5139-4FE4-B6C8-8007AB7F1D18}" srcId="{6DB8353A-0A62-42D3-8E56-6555EA991AEC}" destId="{CA793FC7-0AF7-4F15-99BD-A03BB712B2FA}" srcOrd="0" destOrd="0" parTransId="{850B4291-E934-4C10-99C5-C26BFA15AA12}" sibTransId="{F63F6301-86B5-4B7F-9163-2D42E79DFFC8}"/>
    <dgm:cxn modelId="{EE383CF1-5588-4CE7-BE61-69E32DE468C3}" type="presOf" srcId="{A1B198F5-475F-4E89-9C22-AACFCD3A7297}" destId="{29400CBF-04A6-4D87-AF65-E99A04281AAF}" srcOrd="0" destOrd="0" presId="urn:microsoft.com/office/officeart/2005/8/layout/list1"/>
    <dgm:cxn modelId="{BA99BEFD-3875-4EB2-A24A-12D361B2F378}" type="presParOf" srcId="{33E3ED40-D883-4E9D-A9F3-4A925BD09580}" destId="{0E463766-D75F-4AC5-B794-D27AC2A3B34B}" srcOrd="0" destOrd="0" presId="urn:microsoft.com/office/officeart/2005/8/layout/list1"/>
    <dgm:cxn modelId="{F49B57E9-9E76-47B4-9AB8-041D2AA3F6EB}" type="presParOf" srcId="{0E463766-D75F-4AC5-B794-D27AC2A3B34B}" destId="{06F8BA00-87F3-45B0-806F-F38EE242F2FE}" srcOrd="0" destOrd="0" presId="urn:microsoft.com/office/officeart/2005/8/layout/list1"/>
    <dgm:cxn modelId="{4A7FCC35-5EEC-4DC1-B34C-C182395AE54B}" type="presParOf" srcId="{0E463766-D75F-4AC5-B794-D27AC2A3B34B}" destId="{FB0D5747-20C0-46AD-BE7C-F4860E71A1C3}" srcOrd="1" destOrd="0" presId="urn:microsoft.com/office/officeart/2005/8/layout/list1"/>
    <dgm:cxn modelId="{3B051B14-8AD1-4AAC-ACB6-FD08FF745BB5}" type="presParOf" srcId="{33E3ED40-D883-4E9D-A9F3-4A925BD09580}" destId="{FB86E94D-D5BB-4BA2-BB2F-735CB7887EF4}" srcOrd="1" destOrd="0" presId="urn:microsoft.com/office/officeart/2005/8/layout/list1"/>
    <dgm:cxn modelId="{458BF0AA-79E0-43E7-858C-1B5D1DBFF944}" type="presParOf" srcId="{33E3ED40-D883-4E9D-A9F3-4A925BD09580}" destId="{3001CBEF-9C0B-4633-B4B4-020E95FFAF06}" srcOrd="2" destOrd="0" presId="urn:microsoft.com/office/officeart/2005/8/layout/list1"/>
    <dgm:cxn modelId="{66BE123B-D4CB-4051-B931-280533EEDB3C}" type="presParOf" srcId="{33E3ED40-D883-4E9D-A9F3-4A925BD09580}" destId="{16846148-B2FE-4832-B9CE-20E6B350BEF9}" srcOrd="3" destOrd="0" presId="urn:microsoft.com/office/officeart/2005/8/layout/list1"/>
    <dgm:cxn modelId="{ADC0348A-BAEA-4496-851C-4EE4841D707F}" type="presParOf" srcId="{33E3ED40-D883-4E9D-A9F3-4A925BD09580}" destId="{5B6F78A2-4334-4ADE-90AF-E5D03F6446D7}" srcOrd="4" destOrd="0" presId="urn:microsoft.com/office/officeart/2005/8/layout/list1"/>
    <dgm:cxn modelId="{5523FEF2-324E-48DB-BCE3-A9620B66009E}" type="presParOf" srcId="{5B6F78A2-4334-4ADE-90AF-E5D03F6446D7}" destId="{B406BF27-425C-4270-BC1C-4F8D59EFCE3E}" srcOrd="0" destOrd="0" presId="urn:microsoft.com/office/officeart/2005/8/layout/list1"/>
    <dgm:cxn modelId="{1E25F946-CEAB-4377-9E5C-E5556319E13C}" type="presParOf" srcId="{5B6F78A2-4334-4ADE-90AF-E5D03F6446D7}" destId="{67753B15-B923-4526-B923-4EDC86EE4A82}" srcOrd="1" destOrd="0" presId="urn:microsoft.com/office/officeart/2005/8/layout/list1"/>
    <dgm:cxn modelId="{F188BAC8-1599-4D55-82E8-6B4F790230F9}" type="presParOf" srcId="{33E3ED40-D883-4E9D-A9F3-4A925BD09580}" destId="{81C07EE4-077C-4758-893C-9B2F7DD2E31B}" srcOrd="5" destOrd="0" presId="urn:microsoft.com/office/officeart/2005/8/layout/list1"/>
    <dgm:cxn modelId="{BF2833FE-A084-4FDA-85F4-7E853EF73AC7}" type="presParOf" srcId="{33E3ED40-D883-4E9D-A9F3-4A925BD09580}" destId="{50CE6635-B64E-4DD3-BCA6-13B78E1E506B}" srcOrd="6" destOrd="0" presId="urn:microsoft.com/office/officeart/2005/8/layout/list1"/>
    <dgm:cxn modelId="{2862528A-6427-45C0-AC07-79BB463086C1}" type="presParOf" srcId="{33E3ED40-D883-4E9D-A9F3-4A925BD09580}" destId="{6E16087F-99D5-44FF-A983-1FE1B11F37ED}" srcOrd="7" destOrd="0" presId="urn:microsoft.com/office/officeart/2005/8/layout/list1"/>
    <dgm:cxn modelId="{1A0BC967-1E9B-4A50-8001-D1F6F2652C1D}" type="presParOf" srcId="{33E3ED40-D883-4E9D-A9F3-4A925BD09580}" destId="{4FB55C89-E19D-4456-B72C-472FB3DC524E}" srcOrd="8" destOrd="0" presId="urn:microsoft.com/office/officeart/2005/8/layout/list1"/>
    <dgm:cxn modelId="{C2A8A285-24DD-41ED-966B-6D610FACBD0D}" type="presParOf" srcId="{4FB55C89-E19D-4456-B72C-472FB3DC524E}" destId="{29400CBF-04A6-4D87-AF65-E99A04281AAF}" srcOrd="0" destOrd="0" presId="urn:microsoft.com/office/officeart/2005/8/layout/list1"/>
    <dgm:cxn modelId="{3AD62B12-CB7E-4876-8299-C9C3B9BFB383}" type="presParOf" srcId="{4FB55C89-E19D-4456-B72C-472FB3DC524E}" destId="{3D4C13DE-A334-4669-8015-BF25B1F986B2}" srcOrd="1" destOrd="0" presId="urn:microsoft.com/office/officeart/2005/8/layout/list1"/>
    <dgm:cxn modelId="{1A1D33E7-0484-492E-99E3-D4A87BFC2457}" type="presParOf" srcId="{33E3ED40-D883-4E9D-A9F3-4A925BD09580}" destId="{2FF640EF-E91B-4C57-9BC9-3A6343DD09E5}" srcOrd="9" destOrd="0" presId="urn:microsoft.com/office/officeart/2005/8/layout/list1"/>
    <dgm:cxn modelId="{73496935-D4E1-435B-A96D-B06DE657FE7F}" type="presParOf" srcId="{33E3ED40-D883-4E9D-A9F3-4A925BD09580}" destId="{3EC9F65A-D67C-4B9C-BF6C-A0D964E1F56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5D4BB6-3161-4EC1-A485-3F8EABC934A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E877E1D4-7315-42FA-96C3-4CC546FDF019}">
      <dgm:prSet phldrT="[Texte]" custT="1"/>
      <dgm:spPr/>
      <dgm:t>
        <a:bodyPr/>
        <a:lstStyle/>
        <a:p>
          <a:r>
            <a:rPr lang="fr-CA" sz="2100"/>
            <a:t>Un </a:t>
          </a:r>
          <a:r>
            <a:rPr lang="fr-CA" sz="2100" b="1"/>
            <a:t>renseignement</a:t>
          </a:r>
          <a:r>
            <a:rPr lang="fr-CA" sz="2100"/>
            <a:t> </a:t>
          </a:r>
          <a:r>
            <a:rPr lang="fr-CA" sz="2100" b="1"/>
            <a:t>utile</a:t>
          </a:r>
          <a:r>
            <a:rPr lang="fr-CA" sz="2100"/>
            <a:t> ou </a:t>
          </a:r>
          <a:r>
            <a:rPr lang="fr-CA" sz="2100" b="1"/>
            <a:t>commode</a:t>
          </a:r>
          <a:r>
            <a:rPr lang="fr-CA" sz="2100"/>
            <a:t> (mais non nécessaire) ne peut pas être recueilli </a:t>
          </a:r>
        </a:p>
        <a:p>
          <a:r>
            <a:rPr lang="fr-CA" sz="1400"/>
            <a:t>(ex : adresse civique du stagiaire pour faciliter le placement)</a:t>
          </a:r>
        </a:p>
      </dgm:t>
    </dgm:pt>
    <dgm:pt modelId="{99DB05AE-16D8-4500-AE1D-0D7748443957}" type="parTrans" cxnId="{6A58991C-236C-4E1B-9E7D-433FB8F32CBA}">
      <dgm:prSet/>
      <dgm:spPr/>
      <dgm:t>
        <a:bodyPr/>
        <a:lstStyle/>
        <a:p>
          <a:endParaRPr lang="fr-CA"/>
        </a:p>
      </dgm:t>
    </dgm:pt>
    <dgm:pt modelId="{B35D81E2-65B7-4E2A-BA15-7693692B679A}" type="sibTrans" cxnId="{6A58991C-236C-4E1B-9E7D-433FB8F32CBA}">
      <dgm:prSet/>
      <dgm:spPr/>
      <dgm:t>
        <a:bodyPr/>
        <a:lstStyle/>
        <a:p>
          <a:endParaRPr lang="fr-CA"/>
        </a:p>
      </dgm:t>
    </dgm:pt>
    <dgm:pt modelId="{25EAA8D1-95D7-4914-B0FE-63419CA9EDAE}">
      <dgm:prSet phldrT="[Texte]"/>
      <dgm:spPr/>
      <dgm:t>
        <a:bodyPr/>
        <a:lstStyle/>
        <a:p>
          <a:r>
            <a:rPr lang="fr-CA"/>
            <a:t>Il n’est pas possible d’ajouter un </a:t>
          </a:r>
          <a:r>
            <a:rPr lang="fr-CA" b="1"/>
            <a:t>consentement</a:t>
          </a:r>
          <a:r>
            <a:rPr lang="fr-CA"/>
            <a:t> de la personne pour contourner le critère de nécessité du renseignement</a:t>
          </a:r>
        </a:p>
      </dgm:t>
    </dgm:pt>
    <dgm:pt modelId="{6D2AF614-DD63-4F73-BA05-024EFF7890B6}" type="parTrans" cxnId="{147AF20F-A450-475C-8B8F-C6F46D4C0F46}">
      <dgm:prSet/>
      <dgm:spPr/>
      <dgm:t>
        <a:bodyPr/>
        <a:lstStyle/>
        <a:p>
          <a:endParaRPr lang="fr-CA"/>
        </a:p>
      </dgm:t>
    </dgm:pt>
    <dgm:pt modelId="{A296021A-CCB3-4933-A183-917E17A85DE8}" type="sibTrans" cxnId="{147AF20F-A450-475C-8B8F-C6F46D4C0F46}">
      <dgm:prSet/>
      <dgm:spPr/>
      <dgm:t>
        <a:bodyPr/>
        <a:lstStyle/>
        <a:p>
          <a:endParaRPr lang="fr-CA"/>
        </a:p>
      </dgm:t>
    </dgm:pt>
    <dgm:pt modelId="{6D59A941-20E7-41C9-A2EE-99CA23EFC941}">
      <dgm:prSet phldrT="[Texte]"/>
      <dgm:spPr/>
      <dgm:t>
        <a:bodyPr/>
        <a:lstStyle/>
        <a:p>
          <a:r>
            <a:rPr lang="fr-CA"/>
            <a:t>Le </a:t>
          </a:r>
          <a:r>
            <a:rPr lang="fr-CA" b="1"/>
            <a:t>fardeau de preuve </a:t>
          </a:r>
          <a:r>
            <a:rPr lang="fr-CA"/>
            <a:t>de la nécessité appartient au Collège. En cas de doute, le renseignement est considéré non nécessaire</a:t>
          </a:r>
        </a:p>
      </dgm:t>
    </dgm:pt>
    <dgm:pt modelId="{DB1622CF-FF5B-479A-9A3A-2050B4673A01}" type="parTrans" cxnId="{F47512FB-1D56-4E05-BC76-CCDCD6E0F071}">
      <dgm:prSet/>
      <dgm:spPr/>
      <dgm:t>
        <a:bodyPr/>
        <a:lstStyle/>
        <a:p>
          <a:endParaRPr lang="fr-CA"/>
        </a:p>
      </dgm:t>
    </dgm:pt>
    <dgm:pt modelId="{F92741EC-DAEA-4646-99B3-2011D3CED34A}" type="sibTrans" cxnId="{F47512FB-1D56-4E05-BC76-CCDCD6E0F071}">
      <dgm:prSet/>
      <dgm:spPr/>
      <dgm:t>
        <a:bodyPr/>
        <a:lstStyle/>
        <a:p>
          <a:endParaRPr lang="fr-CA"/>
        </a:p>
      </dgm:t>
    </dgm:pt>
    <dgm:pt modelId="{D7643E73-9153-41AD-8C96-74227508C46E}" type="pres">
      <dgm:prSet presAssocID="{845D4BB6-3161-4EC1-A485-3F8EABC934A2}" presName="Name0" presStyleCnt="0">
        <dgm:presLayoutVars>
          <dgm:dir/>
          <dgm:resizeHandles val="exact"/>
        </dgm:presLayoutVars>
      </dgm:prSet>
      <dgm:spPr/>
    </dgm:pt>
    <dgm:pt modelId="{C582A062-A9BE-4749-A12E-E52352A84CDB}" type="pres">
      <dgm:prSet presAssocID="{E877E1D4-7315-42FA-96C3-4CC546FDF019}" presName="composite" presStyleCnt="0"/>
      <dgm:spPr/>
    </dgm:pt>
    <dgm:pt modelId="{295FCD0A-E0F0-44AA-9454-675DEFD83C88}" type="pres">
      <dgm:prSet presAssocID="{E877E1D4-7315-42FA-96C3-4CC546FDF019}" presName="rect1" presStyleLbl="trAlignAcc1" presStyleIdx="0" presStyleCnt="3">
        <dgm:presLayoutVars>
          <dgm:bulletEnabled val="1"/>
        </dgm:presLayoutVars>
      </dgm:prSet>
      <dgm:spPr/>
    </dgm:pt>
    <dgm:pt modelId="{82240797-6E5A-4052-9899-75872115E49A}" type="pres">
      <dgm:prSet presAssocID="{E877E1D4-7315-42FA-96C3-4CC546FDF019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extLst>
        <a:ext uri="{E40237B7-FDA0-4F09-8148-C483321AD2D9}">
          <dgm14:cNvPr xmlns:dgm14="http://schemas.microsoft.com/office/drawing/2010/diagram" id="0" name="" descr="Graphique de stockage cloud"/>
        </a:ext>
      </dgm:extLst>
    </dgm:pt>
    <dgm:pt modelId="{1FEC1928-57E8-4045-8968-817ACA3955DC}" type="pres">
      <dgm:prSet presAssocID="{B35D81E2-65B7-4E2A-BA15-7693692B679A}" presName="sibTrans" presStyleCnt="0"/>
      <dgm:spPr/>
    </dgm:pt>
    <dgm:pt modelId="{F6A1BAFE-3989-462C-9CCE-3B0BACAAF09C}" type="pres">
      <dgm:prSet presAssocID="{25EAA8D1-95D7-4914-B0FE-63419CA9EDAE}" presName="composite" presStyleCnt="0"/>
      <dgm:spPr/>
    </dgm:pt>
    <dgm:pt modelId="{63F6D95C-7616-424A-87A1-992487D970AB}" type="pres">
      <dgm:prSet presAssocID="{25EAA8D1-95D7-4914-B0FE-63419CA9EDAE}" presName="rect1" presStyleLbl="trAlignAcc1" presStyleIdx="1" presStyleCnt="3">
        <dgm:presLayoutVars>
          <dgm:bulletEnabled val="1"/>
        </dgm:presLayoutVars>
      </dgm:prSet>
      <dgm:spPr/>
    </dgm:pt>
    <dgm:pt modelId="{10446F07-6611-45F5-B629-AF37F1245D8F}" type="pres">
      <dgm:prSet presAssocID="{25EAA8D1-95D7-4914-B0FE-63419CA9EDAE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A53FF84-A407-4ED1-9C76-815E28D11A4B}" type="pres">
      <dgm:prSet presAssocID="{A296021A-CCB3-4933-A183-917E17A85DE8}" presName="sibTrans" presStyleCnt="0"/>
      <dgm:spPr/>
    </dgm:pt>
    <dgm:pt modelId="{E855229D-3E2A-4125-9BED-9036EEA2988D}" type="pres">
      <dgm:prSet presAssocID="{6D59A941-20E7-41C9-A2EE-99CA23EFC941}" presName="composite" presStyleCnt="0"/>
      <dgm:spPr/>
    </dgm:pt>
    <dgm:pt modelId="{D189FFDE-0AE8-4029-A372-76012770B881}" type="pres">
      <dgm:prSet presAssocID="{6D59A941-20E7-41C9-A2EE-99CA23EFC941}" presName="rect1" presStyleLbl="trAlignAcc1" presStyleIdx="2" presStyleCnt="3">
        <dgm:presLayoutVars>
          <dgm:bulletEnabled val="1"/>
        </dgm:presLayoutVars>
      </dgm:prSet>
      <dgm:spPr/>
    </dgm:pt>
    <dgm:pt modelId="{B937197F-0D68-4F4C-9A3F-929124A740F4}" type="pres">
      <dgm:prSet presAssocID="{6D59A941-20E7-41C9-A2EE-99CA23EFC941}" presName="rect2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147AF20F-A450-475C-8B8F-C6F46D4C0F46}" srcId="{845D4BB6-3161-4EC1-A485-3F8EABC934A2}" destId="{25EAA8D1-95D7-4914-B0FE-63419CA9EDAE}" srcOrd="1" destOrd="0" parTransId="{6D2AF614-DD63-4F73-BA05-024EFF7890B6}" sibTransId="{A296021A-CCB3-4933-A183-917E17A85DE8}"/>
    <dgm:cxn modelId="{6A58991C-236C-4E1B-9E7D-433FB8F32CBA}" srcId="{845D4BB6-3161-4EC1-A485-3F8EABC934A2}" destId="{E877E1D4-7315-42FA-96C3-4CC546FDF019}" srcOrd="0" destOrd="0" parTransId="{99DB05AE-16D8-4500-AE1D-0D7748443957}" sibTransId="{B35D81E2-65B7-4E2A-BA15-7693692B679A}"/>
    <dgm:cxn modelId="{02BA2F34-C56C-408A-8CAE-559D7DD555DF}" type="presOf" srcId="{845D4BB6-3161-4EC1-A485-3F8EABC934A2}" destId="{D7643E73-9153-41AD-8C96-74227508C46E}" srcOrd="0" destOrd="0" presId="urn:microsoft.com/office/officeart/2008/layout/PictureStrips"/>
    <dgm:cxn modelId="{AFA5D5A7-7ADC-44EF-AF77-4EC7143C9EED}" type="presOf" srcId="{6D59A941-20E7-41C9-A2EE-99CA23EFC941}" destId="{D189FFDE-0AE8-4029-A372-76012770B881}" srcOrd="0" destOrd="0" presId="urn:microsoft.com/office/officeart/2008/layout/PictureStrips"/>
    <dgm:cxn modelId="{4EB626B2-8546-4E16-883E-6CAB2E586B2E}" type="presOf" srcId="{25EAA8D1-95D7-4914-B0FE-63419CA9EDAE}" destId="{63F6D95C-7616-424A-87A1-992487D970AB}" srcOrd="0" destOrd="0" presId="urn:microsoft.com/office/officeart/2008/layout/PictureStrips"/>
    <dgm:cxn modelId="{4B4D9ED6-11B4-4A9F-B70E-0A9A0F58FCB1}" type="presOf" srcId="{E877E1D4-7315-42FA-96C3-4CC546FDF019}" destId="{295FCD0A-E0F0-44AA-9454-675DEFD83C88}" srcOrd="0" destOrd="0" presId="urn:microsoft.com/office/officeart/2008/layout/PictureStrips"/>
    <dgm:cxn modelId="{F47512FB-1D56-4E05-BC76-CCDCD6E0F071}" srcId="{845D4BB6-3161-4EC1-A485-3F8EABC934A2}" destId="{6D59A941-20E7-41C9-A2EE-99CA23EFC941}" srcOrd="2" destOrd="0" parTransId="{DB1622CF-FF5B-479A-9A3A-2050B4673A01}" sibTransId="{F92741EC-DAEA-4646-99B3-2011D3CED34A}"/>
    <dgm:cxn modelId="{1428B1B7-BDA1-4D94-B3CE-D7183C58DBE2}" type="presParOf" srcId="{D7643E73-9153-41AD-8C96-74227508C46E}" destId="{C582A062-A9BE-4749-A12E-E52352A84CDB}" srcOrd="0" destOrd="0" presId="urn:microsoft.com/office/officeart/2008/layout/PictureStrips"/>
    <dgm:cxn modelId="{0FF62FFA-6335-43B7-9EDA-9E9BB6D18884}" type="presParOf" srcId="{C582A062-A9BE-4749-A12E-E52352A84CDB}" destId="{295FCD0A-E0F0-44AA-9454-675DEFD83C88}" srcOrd="0" destOrd="0" presId="urn:microsoft.com/office/officeart/2008/layout/PictureStrips"/>
    <dgm:cxn modelId="{AFF825D8-0F75-48F9-A0C8-5395A7B7FD81}" type="presParOf" srcId="{C582A062-A9BE-4749-A12E-E52352A84CDB}" destId="{82240797-6E5A-4052-9899-75872115E49A}" srcOrd="1" destOrd="0" presId="urn:microsoft.com/office/officeart/2008/layout/PictureStrips"/>
    <dgm:cxn modelId="{8C968A1F-51C9-4CD1-87D9-FD4B3379DA92}" type="presParOf" srcId="{D7643E73-9153-41AD-8C96-74227508C46E}" destId="{1FEC1928-57E8-4045-8968-817ACA3955DC}" srcOrd="1" destOrd="0" presId="urn:microsoft.com/office/officeart/2008/layout/PictureStrips"/>
    <dgm:cxn modelId="{934A51A3-3AED-4AE8-8B01-54BD662E8EC5}" type="presParOf" srcId="{D7643E73-9153-41AD-8C96-74227508C46E}" destId="{F6A1BAFE-3989-462C-9CCE-3B0BACAAF09C}" srcOrd="2" destOrd="0" presId="urn:microsoft.com/office/officeart/2008/layout/PictureStrips"/>
    <dgm:cxn modelId="{FD0EE405-9E7D-42D9-9519-A6288DBDC1E9}" type="presParOf" srcId="{F6A1BAFE-3989-462C-9CCE-3B0BACAAF09C}" destId="{63F6D95C-7616-424A-87A1-992487D970AB}" srcOrd="0" destOrd="0" presId="urn:microsoft.com/office/officeart/2008/layout/PictureStrips"/>
    <dgm:cxn modelId="{D4037E16-46E6-4658-B2FC-2550F4A08D4E}" type="presParOf" srcId="{F6A1BAFE-3989-462C-9CCE-3B0BACAAF09C}" destId="{10446F07-6611-45F5-B629-AF37F1245D8F}" srcOrd="1" destOrd="0" presId="urn:microsoft.com/office/officeart/2008/layout/PictureStrips"/>
    <dgm:cxn modelId="{F5DF1C72-B166-4675-B097-5166EDB5BD44}" type="presParOf" srcId="{D7643E73-9153-41AD-8C96-74227508C46E}" destId="{4A53FF84-A407-4ED1-9C76-815E28D11A4B}" srcOrd="3" destOrd="0" presId="urn:microsoft.com/office/officeart/2008/layout/PictureStrips"/>
    <dgm:cxn modelId="{CD5D79DC-3E6A-4952-815B-C763F23C9198}" type="presParOf" srcId="{D7643E73-9153-41AD-8C96-74227508C46E}" destId="{E855229D-3E2A-4125-9BED-9036EEA2988D}" srcOrd="4" destOrd="0" presId="urn:microsoft.com/office/officeart/2008/layout/PictureStrips"/>
    <dgm:cxn modelId="{F986EAC3-DE94-4DB1-8E4C-B804A695F403}" type="presParOf" srcId="{E855229D-3E2A-4125-9BED-9036EEA2988D}" destId="{D189FFDE-0AE8-4029-A372-76012770B881}" srcOrd="0" destOrd="0" presId="urn:microsoft.com/office/officeart/2008/layout/PictureStrips"/>
    <dgm:cxn modelId="{3C762E7A-CEB9-43DE-9F82-E58270BC3E3D}" type="presParOf" srcId="{E855229D-3E2A-4125-9BED-9036EEA2988D}" destId="{B937197F-0D68-4F4C-9A3F-929124A740F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9EA6DA-BC1B-A042-BB56-A55C257AABEB}" type="doc">
      <dgm:prSet loTypeId="urn:microsoft.com/office/officeart/2005/8/layout/hierarchy4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fr-CA"/>
        </a:p>
      </dgm:t>
    </dgm:pt>
    <dgm:pt modelId="{9D57AE4A-E1F5-FA43-AADB-AB5C86CAD48D}">
      <dgm:prSet custT="1"/>
      <dgm:spPr>
        <a:solidFill>
          <a:schemeClr val="accent5"/>
        </a:solidFill>
      </dgm:spPr>
      <dgm:t>
        <a:bodyPr/>
        <a:lstStyle/>
        <a:p>
          <a:r>
            <a:rPr lang="fr-FR" sz="2400" b="1">
              <a:solidFill>
                <a:schemeClr val="tx1"/>
              </a:solidFill>
            </a:rPr>
            <a:t>Quels renseignements recueillir :</a:t>
          </a:r>
        </a:p>
        <a:p>
          <a:r>
            <a:rPr lang="fr-FR" sz="2400" b="0">
              <a:solidFill>
                <a:schemeClr val="tx1"/>
              </a:solidFill>
            </a:rPr>
            <a:t>Critère de nécessité</a:t>
          </a:r>
        </a:p>
      </dgm:t>
    </dgm:pt>
    <dgm:pt modelId="{5647EFE3-AEB5-4D48-84B6-EBC4AD015CFD}" type="parTrans" cxnId="{241FB5EC-3717-6844-992F-F3C7135514A3}">
      <dgm:prSet/>
      <dgm:spPr/>
      <dgm:t>
        <a:bodyPr/>
        <a:lstStyle/>
        <a:p>
          <a:endParaRPr lang="fr-CA"/>
        </a:p>
      </dgm:t>
    </dgm:pt>
    <dgm:pt modelId="{ADF9A8D6-94EF-9D43-906F-D62FF6734213}" type="sibTrans" cxnId="{241FB5EC-3717-6844-992F-F3C7135514A3}">
      <dgm:prSet custT="1"/>
      <dgm:spPr/>
      <dgm:t>
        <a:bodyPr/>
        <a:lstStyle/>
        <a:p>
          <a:endParaRPr lang="fr-CA" sz="1100">
            <a:solidFill>
              <a:schemeClr val="tx2">
                <a:lumMod val="50000"/>
              </a:schemeClr>
            </a:solidFill>
          </a:endParaRPr>
        </a:p>
      </dgm:t>
    </dgm:pt>
    <dgm:pt modelId="{4C5C8C3C-8B55-4748-95D6-C44BB32C9DEA}">
      <dgm:prSet custT="1"/>
      <dgm:spPr>
        <a:solidFill>
          <a:schemeClr val="accent5"/>
        </a:solidFill>
      </dgm:spPr>
      <dgm:t>
        <a:bodyPr/>
        <a:lstStyle/>
        <a:p>
          <a:r>
            <a:rPr lang="fr-CA" sz="2000" b="1" i="0">
              <a:solidFill>
                <a:schemeClr val="tx1"/>
              </a:solidFill>
            </a:rPr>
            <a:t>Quand les</a:t>
          </a:r>
        </a:p>
        <a:p>
          <a:r>
            <a:rPr lang="fr-CA" sz="2000" b="1" i="0">
              <a:solidFill>
                <a:schemeClr val="tx1"/>
              </a:solidFill>
            </a:rPr>
            <a:t>détruire? </a:t>
          </a:r>
        </a:p>
        <a:p>
          <a:r>
            <a:rPr lang="fr-CA" sz="2000" b="0" i="0">
              <a:solidFill>
                <a:schemeClr val="tx1"/>
              </a:solidFill>
            </a:rPr>
            <a:t>après délai de révision de note</a:t>
          </a:r>
        </a:p>
        <a:p>
          <a:r>
            <a:rPr lang="fr-CA" sz="2000" b="0" i="0">
              <a:solidFill>
                <a:schemeClr val="tx1"/>
              </a:solidFill>
            </a:rPr>
            <a:t>ou </a:t>
          </a:r>
        </a:p>
        <a:p>
          <a:r>
            <a:rPr lang="fr-CA" sz="2000" b="0" i="0">
              <a:solidFill>
                <a:schemeClr val="tx1"/>
              </a:solidFill>
            </a:rPr>
            <a:t>si documents liés aux évaluations </a:t>
          </a:r>
        </a:p>
        <a:p>
          <a:r>
            <a:rPr lang="fr-CA" sz="2000" b="0" i="0">
              <a:solidFill>
                <a:schemeClr val="tx1"/>
              </a:solidFill>
            </a:rPr>
            <a:t>(2 ans)</a:t>
          </a:r>
          <a:endParaRPr lang="fr-CA" sz="2000" b="0" i="0"/>
        </a:p>
      </dgm:t>
    </dgm:pt>
    <dgm:pt modelId="{4BC317FD-F6A0-DD4F-B8B1-0230459D176D}" type="parTrans" cxnId="{54E69C78-6107-FB4B-B022-4ABD4B6981D4}">
      <dgm:prSet/>
      <dgm:spPr/>
      <dgm:t>
        <a:bodyPr/>
        <a:lstStyle/>
        <a:p>
          <a:endParaRPr lang="fr-CA"/>
        </a:p>
      </dgm:t>
    </dgm:pt>
    <dgm:pt modelId="{539D672B-E965-8540-AB3D-8AF3D30A4912}" type="sibTrans" cxnId="{54E69C78-6107-FB4B-B022-4ABD4B6981D4}">
      <dgm:prSet custT="1"/>
      <dgm:spPr/>
      <dgm:t>
        <a:bodyPr/>
        <a:lstStyle/>
        <a:p>
          <a:endParaRPr lang="fr-CA" sz="1100">
            <a:solidFill>
              <a:schemeClr val="tx2">
                <a:lumMod val="50000"/>
              </a:schemeClr>
            </a:solidFill>
          </a:endParaRPr>
        </a:p>
      </dgm:t>
    </dgm:pt>
    <dgm:pt modelId="{D01DE83F-AF27-4D49-84AC-6709057EA24F}">
      <dgm:prSet custT="1"/>
      <dgm:spPr>
        <a:solidFill>
          <a:schemeClr val="bg2"/>
        </a:solidFill>
      </dgm:spPr>
      <dgm:t>
        <a:bodyPr/>
        <a:lstStyle/>
        <a:p>
          <a:r>
            <a:rPr lang="fr-CA" sz="2000" b="1">
              <a:solidFill>
                <a:schemeClr val="tx1"/>
              </a:solidFill>
            </a:rPr>
            <a:t>Comment les détruire?</a:t>
          </a:r>
        </a:p>
        <a:p>
          <a:r>
            <a:rPr lang="fr-CA" sz="2000" b="0">
              <a:solidFill>
                <a:schemeClr val="tx1"/>
              </a:solidFill>
            </a:rPr>
            <a:t>Papiers : déchiquetés </a:t>
          </a:r>
        </a:p>
        <a:p>
          <a:r>
            <a:rPr lang="fr-CA" sz="2000" b="0">
              <a:solidFill>
                <a:schemeClr val="tx1"/>
              </a:solidFill>
            </a:rPr>
            <a:t>Électroniques: supprimer et vider corbeille</a:t>
          </a:r>
          <a:endParaRPr lang="fr-CA" sz="2000" b="0" i="0" baseline="0">
            <a:solidFill>
              <a:schemeClr val="tx1"/>
            </a:solidFill>
          </a:endParaRPr>
        </a:p>
      </dgm:t>
    </dgm:pt>
    <dgm:pt modelId="{B0207782-6967-A142-955B-DC7A48123353}" type="parTrans" cxnId="{6B9D1872-0A18-874D-BD3C-D4BF5B07E831}">
      <dgm:prSet/>
      <dgm:spPr/>
      <dgm:t>
        <a:bodyPr/>
        <a:lstStyle/>
        <a:p>
          <a:endParaRPr lang="fr-CA"/>
        </a:p>
      </dgm:t>
    </dgm:pt>
    <dgm:pt modelId="{87303802-CC8F-464B-A5A6-D58A75A9866C}" type="sibTrans" cxnId="{6B9D1872-0A18-874D-BD3C-D4BF5B07E831}">
      <dgm:prSet/>
      <dgm:spPr/>
      <dgm:t>
        <a:bodyPr/>
        <a:lstStyle/>
        <a:p>
          <a:endParaRPr lang="fr-CA"/>
        </a:p>
      </dgm:t>
    </dgm:pt>
    <dgm:pt modelId="{074B3D25-EFFB-964F-B222-BE9207E52127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CA" sz="2400" b="1">
              <a:solidFill>
                <a:schemeClr val="tx1"/>
              </a:solidFill>
            </a:rPr>
            <a:t>Où les</a:t>
          </a:r>
        </a:p>
        <a:p>
          <a:r>
            <a:rPr lang="fr-CA" sz="2400" b="1">
              <a:solidFill>
                <a:schemeClr val="tx1"/>
              </a:solidFill>
            </a:rPr>
            <a:t>Conserver ? </a:t>
          </a:r>
        </a:p>
        <a:p>
          <a:r>
            <a:rPr lang="fr-CA" sz="2400" b="0">
              <a:solidFill>
                <a:schemeClr val="tx1"/>
              </a:solidFill>
            </a:rPr>
            <a:t>Plateforme infonuagique du Collège </a:t>
          </a:r>
        </a:p>
        <a:p>
          <a:r>
            <a:rPr lang="fr-CA" sz="1600" b="0">
              <a:solidFill>
                <a:schemeClr val="tx1"/>
              </a:solidFill>
            </a:rPr>
            <a:t>(Office 365, Omnivox, Léa, Moodle)</a:t>
          </a:r>
        </a:p>
      </dgm:t>
    </dgm:pt>
    <dgm:pt modelId="{87F5C3E8-3C12-3B4A-848C-9E33F89E8F14}" type="parTrans" cxnId="{E997886E-3455-DC42-8E88-D79A552F2764}">
      <dgm:prSet/>
      <dgm:spPr/>
      <dgm:t>
        <a:bodyPr/>
        <a:lstStyle/>
        <a:p>
          <a:endParaRPr lang="fr-CA"/>
        </a:p>
      </dgm:t>
    </dgm:pt>
    <dgm:pt modelId="{F96A98D8-49BC-894F-878D-182A9ACDA1F7}" type="sibTrans" cxnId="{E997886E-3455-DC42-8E88-D79A552F2764}">
      <dgm:prSet custT="1"/>
      <dgm:spPr/>
      <dgm:t>
        <a:bodyPr/>
        <a:lstStyle/>
        <a:p>
          <a:endParaRPr lang="fr-CA" sz="1100"/>
        </a:p>
      </dgm:t>
    </dgm:pt>
    <dgm:pt modelId="{90FE4D91-E161-9D4C-AEE9-8381BE0503F4}" type="pres">
      <dgm:prSet presAssocID="{549EA6DA-BC1B-A042-BB56-A55C257AABE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AAD2C9-78A6-A244-A890-CAE81795AA54}" type="pres">
      <dgm:prSet presAssocID="{9D57AE4A-E1F5-FA43-AADB-AB5C86CAD48D}" presName="vertOne" presStyleCnt="0"/>
      <dgm:spPr/>
    </dgm:pt>
    <dgm:pt modelId="{2FA5BE94-E614-9D43-B222-BA3564A721A2}" type="pres">
      <dgm:prSet presAssocID="{9D57AE4A-E1F5-FA43-AADB-AB5C86CAD48D}" presName="txOne" presStyleLbl="node0" presStyleIdx="0" presStyleCnt="4">
        <dgm:presLayoutVars>
          <dgm:chPref val="3"/>
        </dgm:presLayoutVars>
      </dgm:prSet>
      <dgm:spPr/>
    </dgm:pt>
    <dgm:pt modelId="{806918E5-404C-5243-AC2B-32997AE5F300}" type="pres">
      <dgm:prSet presAssocID="{9D57AE4A-E1F5-FA43-AADB-AB5C86CAD48D}" presName="horzOne" presStyleCnt="0"/>
      <dgm:spPr/>
    </dgm:pt>
    <dgm:pt modelId="{0871FB49-ED68-0B48-9A24-DB0FCD9993D8}" type="pres">
      <dgm:prSet presAssocID="{ADF9A8D6-94EF-9D43-906F-D62FF6734213}" presName="sibSpaceOne" presStyleCnt="0"/>
      <dgm:spPr/>
    </dgm:pt>
    <dgm:pt modelId="{70CBC415-3C0D-2345-94B4-5DDBB59CAD70}" type="pres">
      <dgm:prSet presAssocID="{074B3D25-EFFB-964F-B222-BE9207E52127}" presName="vertOne" presStyleCnt="0"/>
      <dgm:spPr/>
    </dgm:pt>
    <dgm:pt modelId="{B93993AF-B980-F046-9AB9-622D0A0EBC53}" type="pres">
      <dgm:prSet presAssocID="{074B3D25-EFFB-964F-B222-BE9207E52127}" presName="txOne" presStyleLbl="node0" presStyleIdx="1" presStyleCnt="4">
        <dgm:presLayoutVars>
          <dgm:chPref val="3"/>
        </dgm:presLayoutVars>
      </dgm:prSet>
      <dgm:spPr/>
    </dgm:pt>
    <dgm:pt modelId="{31301732-6CA1-BF4F-B48A-C95B781E155A}" type="pres">
      <dgm:prSet presAssocID="{074B3D25-EFFB-964F-B222-BE9207E52127}" presName="horzOne" presStyleCnt="0"/>
      <dgm:spPr/>
    </dgm:pt>
    <dgm:pt modelId="{1C6067E2-EAAC-914D-B5B1-7B9B125D05AE}" type="pres">
      <dgm:prSet presAssocID="{F96A98D8-49BC-894F-878D-182A9ACDA1F7}" presName="sibSpaceOne" presStyleCnt="0"/>
      <dgm:spPr/>
    </dgm:pt>
    <dgm:pt modelId="{182D34D7-3DA7-6948-9E37-57DF7327F57F}" type="pres">
      <dgm:prSet presAssocID="{4C5C8C3C-8B55-4748-95D6-C44BB32C9DEA}" presName="vertOne" presStyleCnt="0"/>
      <dgm:spPr/>
    </dgm:pt>
    <dgm:pt modelId="{D60AA25D-51A3-F64B-8A0A-1D335BF7341B}" type="pres">
      <dgm:prSet presAssocID="{4C5C8C3C-8B55-4748-95D6-C44BB32C9DEA}" presName="txOne" presStyleLbl="node0" presStyleIdx="2" presStyleCnt="4">
        <dgm:presLayoutVars>
          <dgm:chPref val="3"/>
        </dgm:presLayoutVars>
      </dgm:prSet>
      <dgm:spPr/>
    </dgm:pt>
    <dgm:pt modelId="{ABA01D25-A74D-4043-BE8B-3816F4120DF4}" type="pres">
      <dgm:prSet presAssocID="{4C5C8C3C-8B55-4748-95D6-C44BB32C9DEA}" presName="horzOne" presStyleCnt="0"/>
      <dgm:spPr/>
    </dgm:pt>
    <dgm:pt modelId="{F18655BB-B8D8-5548-BB23-93FB27B524DE}" type="pres">
      <dgm:prSet presAssocID="{539D672B-E965-8540-AB3D-8AF3D30A4912}" presName="sibSpaceOne" presStyleCnt="0"/>
      <dgm:spPr/>
    </dgm:pt>
    <dgm:pt modelId="{47F6BEAF-BB7E-594C-98A2-A37B3139983B}" type="pres">
      <dgm:prSet presAssocID="{D01DE83F-AF27-4D49-84AC-6709057EA24F}" presName="vertOne" presStyleCnt="0"/>
      <dgm:spPr/>
    </dgm:pt>
    <dgm:pt modelId="{95F8D99B-1416-F340-A2B2-75923FE729B4}" type="pres">
      <dgm:prSet presAssocID="{D01DE83F-AF27-4D49-84AC-6709057EA24F}" presName="txOne" presStyleLbl="node0" presStyleIdx="3" presStyleCnt="4">
        <dgm:presLayoutVars>
          <dgm:chPref val="3"/>
        </dgm:presLayoutVars>
      </dgm:prSet>
      <dgm:spPr/>
    </dgm:pt>
    <dgm:pt modelId="{67AE499B-880D-334D-8977-80A4A76C2F4F}" type="pres">
      <dgm:prSet presAssocID="{D01DE83F-AF27-4D49-84AC-6709057EA24F}" presName="horzOne" presStyleCnt="0"/>
      <dgm:spPr/>
    </dgm:pt>
  </dgm:ptLst>
  <dgm:cxnLst>
    <dgm:cxn modelId="{24C7301C-A653-614E-BB4B-E7B230012650}" type="presOf" srcId="{D01DE83F-AF27-4D49-84AC-6709057EA24F}" destId="{95F8D99B-1416-F340-A2B2-75923FE729B4}" srcOrd="0" destOrd="0" presId="urn:microsoft.com/office/officeart/2005/8/layout/hierarchy4"/>
    <dgm:cxn modelId="{0A8C6739-A92C-0F43-862D-5C5283D4846C}" type="presOf" srcId="{549EA6DA-BC1B-A042-BB56-A55C257AABEB}" destId="{90FE4D91-E161-9D4C-AEE9-8381BE0503F4}" srcOrd="0" destOrd="0" presId="urn:microsoft.com/office/officeart/2005/8/layout/hierarchy4"/>
    <dgm:cxn modelId="{7696E16A-9D63-4049-86C2-324B52A61DBD}" type="presOf" srcId="{074B3D25-EFFB-964F-B222-BE9207E52127}" destId="{B93993AF-B980-F046-9AB9-622D0A0EBC53}" srcOrd="0" destOrd="0" presId="urn:microsoft.com/office/officeart/2005/8/layout/hierarchy4"/>
    <dgm:cxn modelId="{E997886E-3455-DC42-8E88-D79A552F2764}" srcId="{549EA6DA-BC1B-A042-BB56-A55C257AABEB}" destId="{074B3D25-EFFB-964F-B222-BE9207E52127}" srcOrd="1" destOrd="0" parTransId="{87F5C3E8-3C12-3B4A-848C-9E33F89E8F14}" sibTransId="{F96A98D8-49BC-894F-878D-182A9ACDA1F7}"/>
    <dgm:cxn modelId="{6B9D1872-0A18-874D-BD3C-D4BF5B07E831}" srcId="{549EA6DA-BC1B-A042-BB56-A55C257AABEB}" destId="{D01DE83F-AF27-4D49-84AC-6709057EA24F}" srcOrd="3" destOrd="0" parTransId="{B0207782-6967-A142-955B-DC7A48123353}" sibTransId="{87303802-CC8F-464B-A5A6-D58A75A9866C}"/>
    <dgm:cxn modelId="{54E69C78-6107-FB4B-B022-4ABD4B6981D4}" srcId="{549EA6DA-BC1B-A042-BB56-A55C257AABEB}" destId="{4C5C8C3C-8B55-4748-95D6-C44BB32C9DEA}" srcOrd="2" destOrd="0" parTransId="{4BC317FD-F6A0-DD4F-B8B1-0230459D176D}" sibTransId="{539D672B-E965-8540-AB3D-8AF3D30A4912}"/>
    <dgm:cxn modelId="{3409F49D-8A4D-ED40-867E-1E03ED03F479}" type="presOf" srcId="{4C5C8C3C-8B55-4748-95D6-C44BB32C9DEA}" destId="{D60AA25D-51A3-F64B-8A0A-1D335BF7341B}" srcOrd="0" destOrd="0" presId="urn:microsoft.com/office/officeart/2005/8/layout/hierarchy4"/>
    <dgm:cxn modelId="{9B337DD9-F096-2B4C-82A8-FE5A6DCE5469}" type="presOf" srcId="{9D57AE4A-E1F5-FA43-AADB-AB5C86CAD48D}" destId="{2FA5BE94-E614-9D43-B222-BA3564A721A2}" srcOrd="0" destOrd="0" presId="urn:microsoft.com/office/officeart/2005/8/layout/hierarchy4"/>
    <dgm:cxn modelId="{241FB5EC-3717-6844-992F-F3C7135514A3}" srcId="{549EA6DA-BC1B-A042-BB56-A55C257AABEB}" destId="{9D57AE4A-E1F5-FA43-AADB-AB5C86CAD48D}" srcOrd="0" destOrd="0" parTransId="{5647EFE3-AEB5-4D48-84B6-EBC4AD015CFD}" sibTransId="{ADF9A8D6-94EF-9D43-906F-D62FF6734213}"/>
    <dgm:cxn modelId="{32304BB4-F2FD-6B4A-9D5C-A5E0D8CE6D1F}" type="presParOf" srcId="{90FE4D91-E161-9D4C-AEE9-8381BE0503F4}" destId="{E7AAD2C9-78A6-A244-A890-CAE81795AA54}" srcOrd="0" destOrd="0" presId="urn:microsoft.com/office/officeart/2005/8/layout/hierarchy4"/>
    <dgm:cxn modelId="{E59FD804-E839-E048-B95D-27808E069D0D}" type="presParOf" srcId="{E7AAD2C9-78A6-A244-A890-CAE81795AA54}" destId="{2FA5BE94-E614-9D43-B222-BA3564A721A2}" srcOrd="0" destOrd="0" presId="urn:microsoft.com/office/officeart/2005/8/layout/hierarchy4"/>
    <dgm:cxn modelId="{3A660DBE-42DF-BB4E-8CF0-DED6357F7F11}" type="presParOf" srcId="{E7AAD2C9-78A6-A244-A890-CAE81795AA54}" destId="{806918E5-404C-5243-AC2B-32997AE5F300}" srcOrd="1" destOrd="0" presId="urn:microsoft.com/office/officeart/2005/8/layout/hierarchy4"/>
    <dgm:cxn modelId="{5481827E-245A-2C42-BA99-6F47C879FCD7}" type="presParOf" srcId="{90FE4D91-E161-9D4C-AEE9-8381BE0503F4}" destId="{0871FB49-ED68-0B48-9A24-DB0FCD9993D8}" srcOrd="1" destOrd="0" presId="urn:microsoft.com/office/officeart/2005/8/layout/hierarchy4"/>
    <dgm:cxn modelId="{FEF6E457-59DF-3D4F-9218-A2F19D3663AC}" type="presParOf" srcId="{90FE4D91-E161-9D4C-AEE9-8381BE0503F4}" destId="{70CBC415-3C0D-2345-94B4-5DDBB59CAD70}" srcOrd="2" destOrd="0" presId="urn:microsoft.com/office/officeart/2005/8/layout/hierarchy4"/>
    <dgm:cxn modelId="{F8347E05-0F05-8F47-A6E4-21E5474C17F3}" type="presParOf" srcId="{70CBC415-3C0D-2345-94B4-5DDBB59CAD70}" destId="{B93993AF-B980-F046-9AB9-622D0A0EBC53}" srcOrd="0" destOrd="0" presId="urn:microsoft.com/office/officeart/2005/8/layout/hierarchy4"/>
    <dgm:cxn modelId="{D73861F7-CAE9-B349-B02B-EA1ECB720961}" type="presParOf" srcId="{70CBC415-3C0D-2345-94B4-5DDBB59CAD70}" destId="{31301732-6CA1-BF4F-B48A-C95B781E155A}" srcOrd="1" destOrd="0" presId="urn:microsoft.com/office/officeart/2005/8/layout/hierarchy4"/>
    <dgm:cxn modelId="{0C13DB7E-9CEC-0A4C-8703-0D6CBD3DED5E}" type="presParOf" srcId="{90FE4D91-E161-9D4C-AEE9-8381BE0503F4}" destId="{1C6067E2-EAAC-914D-B5B1-7B9B125D05AE}" srcOrd="3" destOrd="0" presId="urn:microsoft.com/office/officeart/2005/8/layout/hierarchy4"/>
    <dgm:cxn modelId="{40166EA2-71B2-CC46-B434-19161240F1D9}" type="presParOf" srcId="{90FE4D91-E161-9D4C-AEE9-8381BE0503F4}" destId="{182D34D7-3DA7-6948-9E37-57DF7327F57F}" srcOrd="4" destOrd="0" presId="urn:microsoft.com/office/officeart/2005/8/layout/hierarchy4"/>
    <dgm:cxn modelId="{7A9FE0F9-6342-504E-8A52-A17614334236}" type="presParOf" srcId="{182D34D7-3DA7-6948-9E37-57DF7327F57F}" destId="{D60AA25D-51A3-F64B-8A0A-1D335BF7341B}" srcOrd="0" destOrd="0" presId="urn:microsoft.com/office/officeart/2005/8/layout/hierarchy4"/>
    <dgm:cxn modelId="{6C253C75-5E8E-E647-ACF2-2F5BCB3A6549}" type="presParOf" srcId="{182D34D7-3DA7-6948-9E37-57DF7327F57F}" destId="{ABA01D25-A74D-4043-BE8B-3816F4120DF4}" srcOrd="1" destOrd="0" presId="urn:microsoft.com/office/officeart/2005/8/layout/hierarchy4"/>
    <dgm:cxn modelId="{AD2E1DB2-9F94-3745-88E3-C3F705E5AA02}" type="presParOf" srcId="{90FE4D91-E161-9D4C-AEE9-8381BE0503F4}" destId="{F18655BB-B8D8-5548-BB23-93FB27B524DE}" srcOrd="5" destOrd="0" presId="urn:microsoft.com/office/officeart/2005/8/layout/hierarchy4"/>
    <dgm:cxn modelId="{75B52A7B-68F2-0F47-A5D2-426BC2E5929A}" type="presParOf" srcId="{90FE4D91-E161-9D4C-AEE9-8381BE0503F4}" destId="{47F6BEAF-BB7E-594C-98A2-A37B3139983B}" srcOrd="6" destOrd="0" presId="urn:microsoft.com/office/officeart/2005/8/layout/hierarchy4"/>
    <dgm:cxn modelId="{7D7340CE-AEEE-1C47-83A7-303D0882928A}" type="presParOf" srcId="{47F6BEAF-BB7E-594C-98A2-A37B3139983B}" destId="{95F8D99B-1416-F340-A2B2-75923FE729B4}" srcOrd="0" destOrd="0" presId="urn:microsoft.com/office/officeart/2005/8/layout/hierarchy4"/>
    <dgm:cxn modelId="{1CDDBACF-63F9-A548-ADCD-FB1AA2F9A21A}" type="presParOf" srcId="{47F6BEAF-BB7E-594C-98A2-A37B3139983B}" destId="{67AE499B-880D-334D-8977-80A4A76C2F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D3AB78A-5B4E-4380-A537-B38C259C940C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51077B9-5183-49FB-9DA6-AB3F99B75226}">
      <dgm:prSet/>
      <dgm:spPr>
        <a:solidFill>
          <a:schemeClr val="bg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CA" b="1">
              <a:solidFill>
                <a:schemeClr val="tx1">
                  <a:lumMod val="65000"/>
                  <a:lumOff val="35000"/>
                </a:schemeClr>
              </a:solidFill>
            </a:rPr>
            <a:t>Lois applicables en stage</a:t>
          </a:r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972A744-19DD-45CC-AF1C-11C9FB7BC09D}" type="parTrans" cxnId="{B7B01D8A-58F1-421A-A647-1FEB8BC5E5CE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490DE7-EA7E-4184-8DA3-BDF91FC7A0B6}" type="sibTrans" cxnId="{B7B01D8A-58F1-421A-A647-1FEB8BC5E5CE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E950A5E-2761-4E58-95DB-86F1F97A41E6}">
      <dgm:prSet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CA" sz="2200" b="1" kern="1200">
              <a:solidFill>
                <a:schemeClr val="tx1">
                  <a:lumMod val="65000"/>
                  <a:lumOff val="35000"/>
                </a:schemeClr>
              </a:solidFill>
            </a:rPr>
            <a:t>Guides, entente de </a:t>
          </a:r>
          <a:r>
            <a:rPr lang="fr-CA" sz="2200" b="1" kern="1200">
              <a:solidFill>
                <a:schemeClr val="tx1">
                  <a:lumMod val="65000"/>
                  <a:lumOff val="35000"/>
                </a:schemeClr>
              </a:solidFill>
              <a:latin typeface="Source Sans Pro Light"/>
              <a:ea typeface="+mn-ea"/>
              <a:cs typeface="+mn-cs"/>
            </a:rPr>
            <a:t>stage</a:t>
          </a:r>
          <a:r>
            <a:rPr lang="fr-CA" sz="2200" b="1" kern="1200">
              <a:solidFill>
                <a:schemeClr val="tx1">
                  <a:lumMod val="65000"/>
                  <a:lumOff val="35000"/>
                </a:schemeClr>
              </a:solidFill>
            </a:rPr>
            <a:t> et extrait de plan de cours</a:t>
          </a:r>
          <a:endParaRPr lang="en-US" sz="2200" kern="1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4D57D85-6910-470C-BD55-12BFB5E683F3}" type="parTrans" cxnId="{BA03E110-0DFB-4B4F-91D0-FBF9ECF76C71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CB62697-B538-4A7A-BDA6-EDA7B475AA37}" type="sibTrans" cxnId="{BA03E110-0DFB-4B4F-91D0-FBF9ECF76C71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7594755-E87A-4F00-BE1D-D2DD7AE20A87}">
      <dgm:prSet/>
      <dgm:spPr>
        <a:solidFill>
          <a:schemeClr val="bg1">
            <a:lumMod val="9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CA" b="1">
              <a:solidFill>
                <a:schemeClr val="tx1">
                  <a:lumMod val="65000"/>
                  <a:lumOff val="35000"/>
                </a:schemeClr>
              </a:solidFill>
            </a:rPr>
            <a:t>Formation préalable des stagiaires</a:t>
          </a:r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38B41A4-BC3F-4935-AA57-E546497531DD}" type="parTrans" cxnId="{A9A80FB1-59E3-437D-88FB-5FE189405D7D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CF42D8D-0BA1-4C48-A5DC-B29CEC658E2E}" type="sibTrans" cxnId="{A9A80FB1-59E3-437D-88FB-5FE189405D7D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680C3C8-7ADE-40E4-8AFB-44F952128384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CA" b="1">
              <a:solidFill>
                <a:schemeClr val="tx1">
                  <a:lumMod val="65000"/>
                  <a:lumOff val="35000"/>
                </a:schemeClr>
              </a:solidFill>
            </a:rPr>
            <a:t>HP et VACS en stage</a:t>
          </a:r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C850F50-C594-4D36-80D5-61ECE85EEB77}" type="parTrans" cxnId="{2811533A-CFCC-4A2D-B072-938499F22EE9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9A5FC64-E43B-409A-977A-169C266E6A53}" type="sibTrans" cxnId="{2811533A-CFCC-4A2D-B072-938499F22EE9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093D12E-9C0B-47D6-AA61-6F43D716D80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CA" b="1">
              <a:solidFill>
                <a:schemeClr val="tx1">
                  <a:lumMod val="65000"/>
                  <a:lumOff val="35000"/>
                </a:schemeClr>
              </a:solidFill>
            </a:rPr>
            <a:t>Risques, sécurité et accidents en stage</a:t>
          </a:r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FC1CA86-BAA2-4A00-AD61-A3F95508815A}" type="parTrans" cxnId="{108D7083-F0AA-4D85-9FD9-205DCB0AFD22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0407E99-3306-4073-8E5B-4EA386A40DF5}" type="sibTrans" cxnId="{108D7083-F0AA-4D85-9FD9-205DCB0AFD22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6D7C5E9-BFFD-4130-8F61-D85C3A59AB94}">
      <dgm:prSet/>
      <dgm:spPr>
        <a:solidFill>
          <a:schemeClr val="bg1">
            <a:lumMod val="9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CA" b="1">
              <a:solidFill>
                <a:schemeClr val="tx1">
                  <a:lumMod val="65000"/>
                  <a:lumOff val="35000"/>
                </a:schemeClr>
              </a:solidFill>
            </a:rPr>
            <a:t>Les stages en santé</a:t>
          </a:r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847058C-1AF6-4646-9464-D2A4616F8779}" type="parTrans" cxnId="{81C0B41B-A2E9-4097-8D99-7A14E910D93D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9D017FE-35C8-4DDD-840A-76CA57362069}" type="sibTrans" cxnId="{81C0B41B-A2E9-4097-8D99-7A14E910D93D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7815CDD-293B-4920-AAEB-1786D051FAC8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CA" b="1">
              <a:solidFill>
                <a:schemeClr val="tx1">
                  <a:lumMod val="65000"/>
                  <a:lumOff val="35000"/>
                </a:schemeClr>
              </a:solidFill>
            </a:rPr>
            <a:t>Assurances-responsabilités</a:t>
          </a:r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0DCF1DC-8297-4B9F-B761-8E7394F7EAA0}" type="parTrans" cxnId="{4BB21896-C89B-447D-A2FA-1C305C2CB9A6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1A70AEB-B703-4B8A-B8A0-02EAFDD16100}" type="sibTrans" cxnId="{4BB21896-C89B-447D-A2FA-1C305C2CB9A6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61C32E2-D7E0-42A7-9394-45BDBC012D7C}">
      <dgm:prSet custT="1"/>
      <dgm:spPr>
        <a:solidFill>
          <a:schemeClr val="bg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CA" sz="2300" b="1">
              <a:solidFill>
                <a:schemeClr val="tx1">
                  <a:lumMod val="65000"/>
                  <a:lumOff val="35000"/>
                </a:schemeClr>
              </a:solidFill>
            </a:rPr>
            <a:t>Placement des stagiaires </a:t>
          </a:r>
        </a:p>
        <a:p>
          <a:r>
            <a:rPr lang="fr-CA" sz="1600" b="1">
              <a:solidFill>
                <a:schemeClr val="tx1">
                  <a:lumMod val="65000"/>
                  <a:lumOff val="35000"/>
                </a:schemeClr>
              </a:solidFill>
            </a:rPr>
            <a:t>(CV, lettre, milieux)</a:t>
          </a:r>
          <a:endParaRPr lang="en-U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D1C323F-B936-4AFD-848F-1F9466A810BC}" type="parTrans" cxnId="{D2FB1649-FA3F-4D46-804C-00BE797AD925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9E01246-855E-499F-8D34-96F7F702BCA7}" type="sibTrans" cxnId="{D2FB1649-FA3F-4D46-804C-00BE797AD925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45CD479-1273-4683-8A54-B713BAACA71D}">
      <dgm:prSet/>
      <dgm:spPr>
        <a:solidFill>
          <a:schemeClr val="bg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CA" b="1">
              <a:solidFill>
                <a:schemeClr val="tx1">
                  <a:lumMod val="65000"/>
                  <a:lumOff val="35000"/>
                </a:schemeClr>
              </a:solidFill>
            </a:rPr>
            <a:t>Stage à l’étranger</a:t>
          </a:r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16BFB38-BFAE-432A-85D5-C47D0F120D48}" type="parTrans" cxnId="{2304A90B-02A0-430B-936E-994AF4B5070E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A096932-E133-4275-B2EA-5D8A0A967AA7}" type="sibTrans" cxnId="{2304A90B-02A0-430B-936E-994AF4B5070E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807366A-FCFD-40D7-AD98-B6F1D2BC47B4}">
      <dgm:prSet cust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CA" sz="2200" b="1">
              <a:solidFill>
                <a:schemeClr val="tx1">
                  <a:lumMod val="65000"/>
                  <a:lumOff val="35000"/>
                </a:schemeClr>
              </a:solidFill>
            </a:rPr>
            <a:t>Ressources utiles </a:t>
          </a:r>
        </a:p>
        <a:p>
          <a:r>
            <a:rPr lang="fr-CA" sz="1600" b="1">
              <a:solidFill>
                <a:schemeClr val="tx1">
                  <a:lumMod val="65000"/>
                  <a:lumOff val="35000"/>
                </a:schemeClr>
              </a:solidFill>
            </a:rPr>
            <a:t>(CNESST et autres)</a:t>
          </a:r>
          <a:endParaRPr lang="en-U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66A4CEC-106C-4BA0-8A8C-44D6DC388CB9}" type="parTrans" cxnId="{8E98D756-29E6-4F1C-8480-4EA1B9CF5A92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182EDA2-BC59-4CAB-A73D-FB96BC83D8EA}" type="sibTrans" cxnId="{8E98D756-29E6-4F1C-8480-4EA1B9CF5A92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638BFB4-D06B-4CA2-ACDA-821D20BDC65C}" type="pres">
      <dgm:prSet presAssocID="{7D3AB78A-5B4E-4380-A537-B38C259C940C}" presName="diagram" presStyleCnt="0">
        <dgm:presLayoutVars>
          <dgm:dir/>
          <dgm:resizeHandles val="exact"/>
        </dgm:presLayoutVars>
      </dgm:prSet>
      <dgm:spPr/>
    </dgm:pt>
    <dgm:pt modelId="{EA535195-B20B-4246-BE4B-68DB5E7B61E4}" type="pres">
      <dgm:prSet presAssocID="{D51077B9-5183-49FB-9DA6-AB3F99B75226}" presName="node" presStyleLbl="node1" presStyleIdx="0" presStyleCnt="10">
        <dgm:presLayoutVars>
          <dgm:bulletEnabled val="1"/>
        </dgm:presLayoutVars>
      </dgm:prSet>
      <dgm:spPr/>
    </dgm:pt>
    <dgm:pt modelId="{D9AD5298-2032-4EE5-8AC5-7DADDA1D8DFD}" type="pres">
      <dgm:prSet presAssocID="{51490DE7-EA7E-4184-8DA3-BDF91FC7A0B6}" presName="sibTran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40995E6-7FEC-4B47-A417-3789BEB6B6E3}" type="pres">
      <dgm:prSet presAssocID="{8E950A5E-2761-4E58-95DB-86F1F97A41E6}" presName="node" presStyleLbl="node1" presStyleIdx="1" presStyleCnt="10">
        <dgm:presLayoutVars>
          <dgm:bulletEnabled val="1"/>
        </dgm:presLayoutVars>
      </dgm:prSet>
      <dgm:spPr/>
    </dgm:pt>
    <dgm:pt modelId="{6A063D73-50F6-4245-8371-9E0E8C18FFAD}" type="pres">
      <dgm:prSet presAssocID="{DCB62697-B538-4A7A-BDA6-EDA7B475AA37}" presName="sibTran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FCBA226-70FD-4E4B-8E8E-8A3DEF88714E}" type="pres">
      <dgm:prSet presAssocID="{17594755-E87A-4F00-BE1D-D2DD7AE20A87}" presName="node" presStyleLbl="node1" presStyleIdx="2" presStyleCnt="10">
        <dgm:presLayoutVars>
          <dgm:bulletEnabled val="1"/>
        </dgm:presLayoutVars>
      </dgm:prSet>
      <dgm:spPr/>
    </dgm:pt>
    <dgm:pt modelId="{B1E01A3E-A16C-4538-A80C-EC7101EDE567}" type="pres">
      <dgm:prSet presAssocID="{BCF42D8D-0BA1-4C48-A5DC-B29CEC658E2E}" presName="sibTran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BFDE6F0-258F-4968-A4A9-1FF94F29E9AC}" type="pres">
      <dgm:prSet presAssocID="{E680C3C8-7ADE-40E4-8AFB-44F952128384}" presName="node" presStyleLbl="node1" presStyleIdx="3" presStyleCnt="10">
        <dgm:presLayoutVars>
          <dgm:bulletEnabled val="1"/>
        </dgm:presLayoutVars>
      </dgm:prSet>
      <dgm:spPr/>
    </dgm:pt>
    <dgm:pt modelId="{6BAB9F69-147A-41CB-9EB4-ADB89273E328}" type="pres">
      <dgm:prSet presAssocID="{C9A5FC64-E43B-409A-977A-169C266E6A53}" presName="sibTran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C8C5F25-630B-4AC3-8C4F-9CF9B162455B}" type="pres">
      <dgm:prSet presAssocID="{C093D12E-9C0B-47D6-AA61-6F43D716D80B}" presName="node" presStyleLbl="node1" presStyleIdx="4" presStyleCnt="10">
        <dgm:presLayoutVars>
          <dgm:bulletEnabled val="1"/>
        </dgm:presLayoutVars>
      </dgm:prSet>
      <dgm:spPr/>
    </dgm:pt>
    <dgm:pt modelId="{CB1903AB-B6AF-4067-86CF-56AD8B860913}" type="pres">
      <dgm:prSet presAssocID="{C0407E99-3306-4073-8E5B-4EA386A40DF5}" presName="sibTran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D414198-2033-4454-AA20-21164A64BBFE}" type="pres">
      <dgm:prSet presAssocID="{D6D7C5E9-BFFD-4130-8F61-D85C3A59AB94}" presName="node" presStyleLbl="node1" presStyleIdx="5" presStyleCnt="10">
        <dgm:presLayoutVars>
          <dgm:bulletEnabled val="1"/>
        </dgm:presLayoutVars>
      </dgm:prSet>
      <dgm:spPr/>
    </dgm:pt>
    <dgm:pt modelId="{B8C6B4E0-29E6-4D9D-9271-B03E2330E9D4}" type="pres">
      <dgm:prSet presAssocID="{E9D017FE-35C8-4DDD-840A-76CA57362069}" presName="sibTran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9582C62-B6BA-4C93-823B-D904160425B8}" type="pres">
      <dgm:prSet presAssocID="{37815CDD-293B-4920-AAEB-1786D051FAC8}" presName="node" presStyleLbl="node1" presStyleIdx="6" presStyleCnt="10">
        <dgm:presLayoutVars>
          <dgm:bulletEnabled val="1"/>
        </dgm:presLayoutVars>
      </dgm:prSet>
      <dgm:spPr/>
    </dgm:pt>
    <dgm:pt modelId="{E54ACD30-83A9-4A0E-95C6-EBFD76F180A0}" type="pres">
      <dgm:prSet presAssocID="{61A70AEB-B703-4B8A-B8A0-02EAFDD16100}" presName="sibTran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D404EA6-3C7E-405C-A4CF-E39D8D0B9624}" type="pres">
      <dgm:prSet presAssocID="{761C32E2-D7E0-42A7-9394-45BDBC012D7C}" presName="node" presStyleLbl="node1" presStyleIdx="7" presStyleCnt="10">
        <dgm:presLayoutVars>
          <dgm:bulletEnabled val="1"/>
        </dgm:presLayoutVars>
      </dgm:prSet>
      <dgm:spPr/>
    </dgm:pt>
    <dgm:pt modelId="{EC091D3B-7071-42F3-ABD9-AF797362BCD6}" type="pres">
      <dgm:prSet presAssocID="{69E01246-855E-499F-8D34-96F7F702BCA7}" presName="sibTran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8F5478E-1E54-44DD-BF6C-EFB1785D8935}" type="pres">
      <dgm:prSet presAssocID="{245CD479-1273-4683-8A54-B713BAACA71D}" presName="node" presStyleLbl="node1" presStyleIdx="8" presStyleCnt="10">
        <dgm:presLayoutVars>
          <dgm:bulletEnabled val="1"/>
        </dgm:presLayoutVars>
      </dgm:prSet>
      <dgm:spPr/>
    </dgm:pt>
    <dgm:pt modelId="{0F83C3A4-6AB7-42FA-9492-214E30F2EBDC}" type="pres">
      <dgm:prSet presAssocID="{5A096932-E133-4275-B2EA-5D8A0A967AA7}" presName="sibTran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3341FF0-DDAF-44B6-9514-8C7A15947724}" type="pres">
      <dgm:prSet presAssocID="{E807366A-FCFD-40D7-AD98-B6F1D2BC47B4}" presName="node" presStyleLbl="node1" presStyleIdx="9" presStyleCnt="10">
        <dgm:presLayoutVars>
          <dgm:bulletEnabled val="1"/>
        </dgm:presLayoutVars>
      </dgm:prSet>
      <dgm:spPr/>
    </dgm:pt>
  </dgm:ptLst>
  <dgm:cxnLst>
    <dgm:cxn modelId="{C7BFBF02-C65A-4B2B-B0B5-96FC82EF8A76}" type="presOf" srcId="{245CD479-1273-4683-8A54-B713BAACA71D}" destId="{88F5478E-1E54-44DD-BF6C-EFB1785D8935}" srcOrd="0" destOrd="0" presId="urn:microsoft.com/office/officeart/2005/8/layout/default"/>
    <dgm:cxn modelId="{2304A90B-02A0-430B-936E-994AF4B5070E}" srcId="{7D3AB78A-5B4E-4380-A537-B38C259C940C}" destId="{245CD479-1273-4683-8A54-B713BAACA71D}" srcOrd="8" destOrd="0" parTransId="{816BFB38-BFAE-432A-85D5-C47D0F120D48}" sibTransId="{5A096932-E133-4275-B2EA-5D8A0A967AA7}"/>
    <dgm:cxn modelId="{BA03E110-0DFB-4B4F-91D0-FBF9ECF76C71}" srcId="{7D3AB78A-5B4E-4380-A537-B38C259C940C}" destId="{8E950A5E-2761-4E58-95DB-86F1F97A41E6}" srcOrd="1" destOrd="0" parTransId="{34D57D85-6910-470C-BD55-12BFB5E683F3}" sibTransId="{DCB62697-B538-4A7A-BDA6-EDA7B475AA37}"/>
    <dgm:cxn modelId="{81C0B41B-A2E9-4097-8D99-7A14E910D93D}" srcId="{7D3AB78A-5B4E-4380-A537-B38C259C940C}" destId="{D6D7C5E9-BFFD-4130-8F61-D85C3A59AB94}" srcOrd="5" destOrd="0" parTransId="{0847058C-1AF6-4646-9464-D2A4616F8779}" sibTransId="{E9D017FE-35C8-4DDD-840A-76CA57362069}"/>
    <dgm:cxn modelId="{19E3A82D-B5D0-4718-89BD-F2B54A307FB7}" type="presOf" srcId="{7D3AB78A-5B4E-4380-A537-B38C259C940C}" destId="{4638BFB4-D06B-4CA2-ACDA-821D20BDC65C}" srcOrd="0" destOrd="0" presId="urn:microsoft.com/office/officeart/2005/8/layout/default"/>
    <dgm:cxn modelId="{66C9C62F-E910-4DEE-9436-6079C92CD392}" type="presOf" srcId="{C093D12E-9C0B-47D6-AA61-6F43D716D80B}" destId="{FC8C5F25-630B-4AC3-8C4F-9CF9B162455B}" srcOrd="0" destOrd="0" presId="urn:microsoft.com/office/officeart/2005/8/layout/default"/>
    <dgm:cxn modelId="{6D7FAB35-22E4-490B-98C2-E4E9D9A8FF3D}" type="presOf" srcId="{D6D7C5E9-BFFD-4130-8F61-D85C3A59AB94}" destId="{9D414198-2033-4454-AA20-21164A64BBFE}" srcOrd="0" destOrd="0" presId="urn:microsoft.com/office/officeart/2005/8/layout/default"/>
    <dgm:cxn modelId="{2811533A-CFCC-4A2D-B072-938499F22EE9}" srcId="{7D3AB78A-5B4E-4380-A537-B38C259C940C}" destId="{E680C3C8-7ADE-40E4-8AFB-44F952128384}" srcOrd="3" destOrd="0" parTransId="{CC850F50-C594-4D36-80D5-61ECE85EEB77}" sibTransId="{C9A5FC64-E43B-409A-977A-169C266E6A53}"/>
    <dgm:cxn modelId="{701D1562-CB16-4E54-9165-DA7982202D72}" type="presOf" srcId="{761C32E2-D7E0-42A7-9394-45BDBC012D7C}" destId="{ED404EA6-3C7E-405C-A4CF-E39D8D0B9624}" srcOrd="0" destOrd="0" presId="urn:microsoft.com/office/officeart/2005/8/layout/default"/>
    <dgm:cxn modelId="{D2FB1649-FA3F-4D46-804C-00BE797AD925}" srcId="{7D3AB78A-5B4E-4380-A537-B38C259C940C}" destId="{761C32E2-D7E0-42A7-9394-45BDBC012D7C}" srcOrd="7" destOrd="0" parTransId="{7D1C323F-B936-4AFD-848F-1F9466A810BC}" sibTransId="{69E01246-855E-499F-8D34-96F7F702BCA7}"/>
    <dgm:cxn modelId="{06A8A16C-6BEB-462E-B5BF-5179867ABCBF}" type="presOf" srcId="{D51077B9-5183-49FB-9DA6-AB3F99B75226}" destId="{EA535195-B20B-4246-BE4B-68DB5E7B61E4}" srcOrd="0" destOrd="0" presId="urn:microsoft.com/office/officeart/2005/8/layout/default"/>
    <dgm:cxn modelId="{8E98D756-29E6-4F1C-8480-4EA1B9CF5A92}" srcId="{7D3AB78A-5B4E-4380-A537-B38C259C940C}" destId="{E807366A-FCFD-40D7-AD98-B6F1D2BC47B4}" srcOrd="9" destOrd="0" parTransId="{966A4CEC-106C-4BA0-8A8C-44D6DC388CB9}" sibTransId="{D182EDA2-BC59-4CAB-A73D-FB96BC83D8EA}"/>
    <dgm:cxn modelId="{7DCE897E-2011-4366-B4B9-CC169CD9639F}" type="presOf" srcId="{E680C3C8-7ADE-40E4-8AFB-44F952128384}" destId="{1BFDE6F0-258F-4968-A4A9-1FF94F29E9AC}" srcOrd="0" destOrd="0" presId="urn:microsoft.com/office/officeart/2005/8/layout/default"/>
    <dgm:cxn modelId="{108D7083-F0AA-4D85-9FD9-205DCB0AFD22}" srcId="{7D3AB78A-5B4E-4380-A537-B38C259C940C}" destId="{C093D12E-9C0B-47D6-AA61-6F43D716D80B}" srcOrd="4" destOrd="0" parTransId="{7FC1CA86-BAA2-4A00-AD61-A3F95508815A}" sibTransId="{C0407E99-3306-4073-8E5B-4EA386A40DF5}"/>
    <dgm:cxn modelId="{8AB46A85-EE56-46AA-B1F5-73768885638D}" type="presOf" srcId="{17594755-E87A-4F00-BE1D-D2DD7AE20A87}" destId="{CFCBA226-70FD-4E4B-8E8E-8A3DEF88714E}" srcOrd="0" destOrd="0" presId="urn:microsoft.com/office/officeart/2005/8/layout/default"/>
    <dgm:cxn modelId="{B7B01D8A-58F1-421A-A647-1FEB8BC5E5CE}" srcId="{7D3AB78A-5B4E-4380-A537-B38C259C940C}" destId="{D51077B9-5183-49FB-9DA6-AB3F99B75226}" srcOrd="0" destOrd="0" parTransId="{2972A744-19DD-45CC-AF1C-11C9FB7BC09D}" sibTransId="{51490DE7-EA7E-4184-8DA3-BDF91FC7A0B6}"/>
    <dgm:cxn modelId="{2E1FB48B-2C36-4F7B-92F4-2BFD8BF0FE2A}" type="presOf" srcId="{E807366A-FCFD-40D7-AD98-B6F1D2BC47B4}" destId="{13341FF0-DDAF-44B6-9514-8C7A15947724}" srcOrd="0" destOrd="0" presId="urn:microsoft.com/office/officeart/2005/8/layout/default"/>
    <dgm:cxn modelId="{4BB21896-C89B-447D-A2FA-1C305C2CB9A6}" srcId="{7D3AB78A-5B4E-4380-A537-B38C259C940C}" destId="{37815CDD-293B-4920-AAEB-1786D051FAC8}" srcOrd="6" destOrd="0" parTransId="{40DCF1DC-8297-4B9F-B761-8E7394F7EAA0}" sibTransId="{61A70AEB-B703-4B8A-B8A0-02EAFDD16100}"/>
    <dgm:cxn modelId="{A9A80FB1-59E3-437D-88FB-5FE189405D7D}" srcId="{7D3AB78A-5B4E-4380-A537-B38C259C940C}" destId="{17594755-E87A-4F00-BE1D-D2DD7AE20A87}" srcOrd="2" destOrd="0" parTransId="{638B41A4-BC3F-4935-AA57-E546497531DD}" sibTransId="{BCF42D8D-0BA1-4C48-A5DC-B29CEC658E2E}"/>
    <dgm:cxn modelId="{54BDAADB-6C51-4370-BDBA-6774022EBA9D}" type="presOf" srcId="{8E950A5E-2761-4E58-95DB-86F1F97A41E6}" destId="{740995E6-7FEC-4B47-A417-3789BEB6B6E3}" srcOrd="0" destOrd="0" presId="urn:microsoft.com/office/officeart/2005/8/layout/default"/>
    <dgm:cxn modelId="{409907E8-A964-41D6-BDC0-4D6E040A6A88}" type="presOf" srcId="{37815CDD-293B-4920-AAEB-1786D051FAC8}" destId="{39582C62-B6BA-4C93-823B-D904160425B8}" srcOrd="0" destOrd="0" presId="urn:microsoft.com/office/officeart/2005/8/layout/default"/>
    <dgm:cxn modelId="{DC5E6826-EA32-4990-BBEA-B28521BBF4D7}" type="presParOf" srcId="{4638BFB4-D06B-4CA2-ACDA-821D20BDC65C}" destId="{EA535195-B20B-4246-BE4B-68DB5E7B61E4}" srcOrd="0" destOrd="0" presId="urn:microsoft.com/office/officeart/2005/8/layout/default"/>
    <dgm:cxn modelId="{517C5459-D1BA-4FD5-B723-0F09CA55EEC0}" type="presParOf" srcId="{4638BFB4-D06B-4CA2-ACDA-821D20BDC65C}" destId="{D9AD5298-2032-4EE5-8AC5-7DADDA1D8DFD}" srcOrd="1" destOrd="0" presId="urn:microsoft.com/office/officeart/2005/8/layout/default"/>
    <dgm:cxn modelId="{BC52159B-65C4-4940-A889-D467BDF87855}" type="presParOf" srcId="{4638BFB4-D06B-4CA2-ACDA-821D20BDC65C}" destId="{740995E6-7FEC-4B47-A417-3789BEB6B6E3}" srcOrd="2" destOrd="0" presId="urn:microsoft.com/office/officeart/2005/8/layout/default"/>
    <dgm:cxn modelId="{0AE47BA9-3392-4A04-ADC0-F08F630DC4DD}" type="presParOf" srcId="{4638BFB4-D06B-4CA2-ACDA-821D20BDC65C}" destId="{6A063D73-50F6-4245-8371-9E0E8C18FFAD}" srcOrd="3" destOrd="0" presId="urn:microsoft.com/office/officeart/2005/8/layout/default"/>
    <dgm:cxn modelId="{48812E04-B65F-4B0B-97AB-536FB8E907B5}" type="presParOf" srcId="{4638BFB4-D06B-4CA2-ACDA-821D20BDC65C}" destId="{CFCBA226-70FD-4E4B-8E8E-8A3DEF88714E}" srcOrd="4" destOrd="0" presId="urn:microsoft.com/office/officeart/2005/8/layout/default"/>
    <dgm:cxn modelId="{0BE01C63-DA8E-49BD-8CCC-211A4B5191D8}" type="presParOf" srcId="{4638BFB4-D06B-4CA2-ACDA-821D20BDC65C}" destId="{B1E01A3E-A16C-4538-A80C-EC7101EDE567}" srcOrd="5" destOrd="0" presId="urn:microsoft.com/office/officeart/2005/8/layout/default"/>
    <dgm:cxn modelId="{650F4CB8-497E-4747-834E-3655DAEFF7DF}" type="presParOf" srcId="{4638BFB4-D06B-4CA2-ACDA-821D20BDC65C}" destId="{1BFDE6F0-258F-4968-A4A9-1FF94F29E9AC}" srcOrd="6" destOrd="0" presId="urn:microsoft.com/office/officeart/2005/8/layout/default"/>
    <dgm:cxn modelId="{3ECDED2E-8E51-49C3-8646-59440B01B932}" type="presParOf" srcId="{4638BFB4-D06B-4CA2-ACDA-821D20BDC65C}" destId="{6BAB9F69-147A-41CB-9EB4-ADB89273E328}" srcOrd="7" destOrd="0" presId="urn:microsoft.com/office/officeart/2005/8/layout/default"/>
    <dgm:cxn modelId="{849623CC-AAC8-4C96-A2FB-E6B4F090E34D}" type="presParOf" srcId="{4638BFB4-D06B-4CA2-ACDA-821D20BDC65C}" destId="{FC8C5F25-630B-4AC3-8C4F-9CF9B162455B}" srcOrd="8" destOrd="0" presId="urn:microsoft.com/office/officeart/2005/8/layout/default"/>
    <dgm:cxn modelId="{3F8A9052-7878-42E8-BDBB-FD21F2F70BB6}" type="presParOf" srcId="{4638BFB4-D06B-4CA2-ACDA-821D20BDC65C}" destId="{CB1903AB-B6AF-4067-86CF-56AD8B860913}" srcOrd="9" destOrd="0" presId="urn:microsoft.com/office/officeart/2005/8/layout/default"/>
    <dgm:cxn modelId="{644B5921-81AB-4274-B35E-90A9B786A526}" type="presParOf" srcId="{4638BFB4-D06B-4CA2-ACDA-821D20BDC65C}" destId="{9D414198-2033-4454-AA20-21164A64BBFE}" srcOrd="10" destOrd="0" presId="urn:microsoft.com/office/officeart/2005/8/layout/default"/>
    <dgm:cxn modelId="{5A883764-ECCC-4E65-A0EA-6AB41EA429CA}" type="presParOf" srcId="{4638BFB4-D06B-4CA2-ACDA-821D20BDC65C}" destId="{B8C6B4E0-29E6-4D9D-9271-B03E2330E9D4}" srcOrd="11" destOrd="0" presId="urn:microsoft.com/office/officeart/2005/8/layout/default"/>
    <dgm:cxn modelId="{09A44576-ECDC-41FD-A4B2-D31193862A39}" type="presParOf" srcId="{4638BFB4-D06B-4CA2-ACDA-821D20BDC65C}" destId="{39582C62-B6BA-4C93-823B-D904160425B8}" srcOrd="12" destOrd="0" presId="urn:microsoft.com/office/officeart/2005/8/layout/default"/>
    <dgm:cxn modelId="{52BC4555-C075-45E2-A66D-ED25D605A5C4}" type="presParOf" srcId="{4638BFB4-D06B-4CA2-ACDA-821D20BDC65C}" destId="{E54ACD30-83A9-4A0E-95C6-EBFD76F180A0}" srcOrd="13" destOrd="0" presId="urn:microsoft.com/office/officeart/2005/8/layout/default"/>
    <dgm:cxn modelId="{21324FD6-23B5-4350-9AA4-DAB325EC6E79}" type="presParOf" srcId="{4638BFB4-D06B-4CA2-ACDA-821D20BDC65C}" destId="{ED404EA6-3C7E-405C-A4CF-E39D8D0B9624}" srcOrd="14" destOrd="0" presId="urn:microsoft.com/office/officeart/2005/8/layout/default"/>
    <dgm:cxn modelId="{78D9B07A-F1C1-4F0C-996B-1C23FFCDC983}" type="presParOf" srcId="{4638BFB4-D06B-4CA2-ACDA-821D20BDC65C}" destId="{EC091D3B-7071-42F3-ABD9-AF797362BCD6}" srcOrd="15" destOrd="0" presId="urn:microsoft.com/office/officeart/2005/8/layout/default"/>
    <dgm:cxn modelId="{FC6A2339-3C15-451A-9903-C3C4F7767DBB}" type="presParOf" srcId="{4638BFB4-D06B-4CA2-ACDA-821D20BDC65C}" destId="{88F5478E-1E54-44DD-BF6C-EFB1785D8935}" srcOrd="16" destOrd="0" presId="urn:microsoft.com/office/officeart/2005/8/layout/default"/>
    <dgm:cxn modelId="{3821F16D-6399-4EFE-9F04-6BCD5096B7CA}" type="presParOf" srcId="{4638BFB4-D06B-4CA2-ACDA-821D20BDC65C}" destId="{0F83C3A4-6AB7-42FA-9492-214E30F2EBDC}" srcOrd="17" destOrd="0" presId="urn:microsoft.com/office/officeart/2005/8/layout/default"/>
    <dgm:cxn modelId="{E9B29670-65BA-4A64-8524-C77CF4AE1E40}" type="presParOf" srcId="{4638BFB4-D06B-4CA2-ACDA-821D20BDC65C}" destId="{13341FF0-DDAF-44B6-9514-8C7A1594772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CB22D6-19CC-47AA-992A-E97D39CB643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562025BF-7828-4142-96B7-8226A6303B84}">
      <dgm:prSet phldrT="[Texte]" custT="1"/>
      <dgm:spPr/>
      <dgm:t>
        <a:bodyPr/>
        <a:lstStyle/>
        <a:p>
          <a:r>
            <a:rPr lang="fr-CA" sz="1600"/>
            <a:t>Charles Brochu-Blain</a:t>
          </a:r>
        </a:p>
        <a:p>
          <a:r>
            <a:rPr lang="fr-CA" sz="1600"/>
            <a:t>DAEPE</a:t>
          </a:r>
        </a:p>
        <a:p>
          <a:r>
            <a:rPr lang="fr-CA" sz="1600"/>
            <a:t>Responsable du comité des stages du Collège Ahuntsic</a:t>
          </a:r>
        </a:p>
      </dgm:t>
    </dgm:pt>
    <dgm:pt modelId="{296E9D8D-4669-4386-A3C8-50944A675FB3}" type="parTrans" cxnId="{26B59568-6DCD-441C-84F1-2544CEF6899B}">
      <dgm:prSet/>
      <dgm:spPr/>
      <dgm:t>
        <a:bodyPr/>
        <a:lstStyle/>
        <a:p>
          <a:endParaRPr lang="fr-CA"/>
        </a:p>
      </dgm:t>
    </dgm:pt>
    <dgm:pt modelId="{D15AB4B0-FF1D-4CF9-AE6C-291403048D4F}" type="sibTrans" cxnId="{26B59568-6DCD-441C-84F1-2544CEF6899B}">
      <dgm:prSet/>
      <dgm:spPr/>
      <dgm:t>
        <a:bodyPr/>
        <a:lstStyle/>
        <a:p>
          <a:endParaRPr lang="fr-CA"/>
        </a:p>
      </dgm:t>
    </dgm:pt>
    <dgm:pt modelId="{86F55F4E-D093-4FAD-86B1-663EA41BC145}">
      <dgm:prSet phldrT="[Texte]" custT="1"/>
      <dgm:spPr/>
      <dgm:t>
        <a:bodyPr/>
        <a:lstStyle/>
        <a:p>
          <a:r>
            <a:rPr lang="fr-CA" sz="1600"/>
            <a:t>Catherine Laberge</a:t>
          </a:r>
        </a:p>
        <a:p>
          <a:r>
            <a:rPr lang="fr-CA" sz="1600"/>
            <a:t>Enseignante</a:t>
          </a:r>
        </a:p>
        <a:p>
          <a:r>
            <a:rPr lang="fr-CA" sz="1600"/>
            <a:t>Membre du comité des stages du Collège Ahuntsic</a:t>
          </a:r>
        </a:p>
      </dgm:t>
    </dgm:pt>
    <dgm:pt modelId="{13450DC0-D0B5-4711-8166-BD9E4E3B47C4}" type="parTrans" cxnId="{8EF8FC33-8E06-4F35-ADBF-7AB4E1BCB1D1}">
      <dgm:prSet/>
      <dgm:spPr/>
      <dgm:t>
        <a:bodyPr/>
        <a:lstStyle/>
        <a:p>
          <a:endParaRPr lang="fr-CA"/>
        </a:p>
      </dgm:t>
    </dgm:pt>
    <dgm:pt modelId="{2472A0CC-53B5-49F5-959A-03E627EADF22}" type="sibTrans" cxnId="{8EF8FC33-8E06-4F35-ADBF-7AB4E1BCB1D1}">
      <dgm:prSet/>
      <dgm:spPr/>
      <dgm:t>
        <a:bodyPr/>
        <a:lstStyle/>
        <a:p>
          <a:endParaRPr lang="fr-CA"/>
        </a:p>
      </dgm:t>
    </dgm:pt>
    <dgm:pt modelId="{3A68FDC9-446E-4EF9-A708-BBD9C6778C5D}">
      <dgm:prSet phldrT="[Texte]" custT="1"/>
      <dgm:spPr/>
      <dgm:t>
        <a:bodyPr/>
        <a:lstStyle/>
        <a:p>
          <a:r>
            <a:rPr lang="en-US" sz="1600"/>
            <a:t>Valérie Ducas (HP) et </a:t>
          </a:r>
        </a:p>
        <a:p>
          <a:r>
            <a:rPr lang="en-US" sz="1600"/>
            <a:t>Marie-Christine Avoine (VACS)</a:t>
          </a:r>
        </a:p>
        <a:p>
          <a:r>
            <a:rPr lang="en-US" sz="1600" err="1"/>
            <a:t>Conseillères</a:t>
          </a:r>
          <a:r>
            <a:rPr lang="en-US" sz="1600"/>
            <a:t> en </a:t>
          </a:r>
          <a:r>
            <a:rPr lang="en-US" sz="1600" err="1"/>
            <a:t>prévention</a:t>
          </a:r>
          <a:endParaRPr lang="fr-CA" sz="1600"/>
        </a:p>
      </dgm:t>
    </dgm:pt>
    <dgm:pt modelId="{DC1D5ABC-BF02-4A10-B6C7-C0C64D84F4DA}" type="parTrans" cxnId="{DF6316BB-4636-411A-9EF5-97E4D3BDF87A}">
      <dgm:prSet/>
      <dgm:spPr/>
      <dgm:t>
        <a:bodyPr/>
        <a:lstStyle/>
        <a:p>
          <a:endParaRPr lang="fr-CA"/>
        </a:p>
      </dgm:t>
    </dgm:pt>
    <dgm:pt modelId="{6ECFEB96-AC03-4B24-8E64-0961817EA418}" type="sibTrans" cxnId="{DF6316BB-4636-411A-9EF5-97E4D3BDF87A}">
      <dgm:prSet/>
      <dgm:spPr/>
      <dgm:t>
        <a:bodyPr/>
        <a:lstStyle/>
        <a:p>
          <a:endParaRPr lang="fr-CA"/>
        </a:p>
      </dgm:t>
    </dgm:pt>
    <dgm:pt modelId="{BFDC50DB-641B-4444-989C-5B2AA7F4A3CA}">
      <dgm:prSet phldrT="[Texte]" custT="1"/>
      <dgm:spPr/>
      <dgm:t>
        <a:bodyPr/>
        <a:lstStyle/>
        <a:p>
          <a:r>
            <a:rPr lang="en-US" sz="1600"/>
            <a:t>Nadine Gagnon (BSS)</a:t>
          </a:r>
        </a:p>
        <a:p>
          <a:r>
            <a:rPr lang="en-US" sz="1600" err="1"/>
            <a:t>Préventionniste</a:t>
          </a:r>
          <a:endParaRPr lang="en-US" sz="1600"/>
        </a:p>
        <a:p>
          <a:r>
            <a:rPr lang="en-US" sz="1600"/>
            <a:t>(</a:t>
          </a:r>
          <a:r>
            <a:rPr lang="en-US" sz="1600" err="1"/>
            <a:t>sécurité</a:t>
          </a:r>
          <a:r>
            <a:rPr lang="en-US" sz="1600"/>
            <a:t> </a:t>
          </a:r>
          <a:r>
            <a:rPr lang="en-US" sz="1600" err="1"/>
            <a:t>ou</a:t>
          </a:r>
          <a:r>
            <a:rPr lang="en-US" sz="1600"/>
            <a:t> accident)</a:t>
          </a:r>
        </a:p>
        <a:p>
          <a:endParaRPr lang="fr-CA" sz="1100"/>
        </a:p>
      </dgm:t>
    </dgm:pt>
    <dgm:pt modelId="{F46A38AB-060F-4E56-9C0A-A2BFA4F11225}" type="parTrans" cxnId="{DE09963F-CA4C-462A-B574-A9D12EC01058}">
      <dgm:prSet/>
      <dgm:spPr/>
      <dgm:t>
        <a:bodyPr/>
        <a:lstStyle/>
        <a:p>
          <a:endParaRPr lang="fr-CA"/>
        </a:p>
      </dgm:t>
    </dgm:pt>
    <dgm:pt modelId="{008EC5AD-A4DA-4CAE-BD38-EBA93532A593}" type="sibTrans" cxnId="{DE09963F-CA4C-462A-B574-A9D12EC01058}">
      <dgm:prSet/>
      <dgm:spPr/>
      <dgm:t>
        <a:bodyPr/>
        <a:lstStyle/>
        <a:p>
          <a:endParaRPr lang="fr-CA"/>
        </a:p>
      </dgm:t>
    </dgm:pt>
    <dgm:pt modelId="{6AD8820E-B65F-4424-91BD-5B7FF367DC02}" type="pres">
      <dgm:prSet presAssocID="{55CB22D6-19CC-47AA-992A-E97D39CB6430}" presName="Name0" presStyleCnt="0">
        <dgm:presLayoutVars>
          <dgm:dir/>
          <dgm:resizeHandles val="exact"/>
        </dgm:presLayoutVars>
      </dgm:prSet>
      <dgm:spPr/>
    </dgm:pt>
    <dgm:pt modelId="{E4C66C45-410D-46A3-A32A-590666DFD692}" type="pres">
      <dgm:prSet presAssocID="{562025BF-7828-4142-96B7-8226A6303B84}" presName="compNode" presStyleCnt="0"/>
      <dgm:spPr/>
    </dgm:pt>
    <dgm:pt modelId="{B7CE1EF0-8962-4D30-BFD2-565AE6A961C8}" type="pres">
      <dgm:prSet presAssocID="{562025BF-7828-4142-96B7-8226A6303B84}" presName="pictRect" presStyleLbl="node1" presStyleIdx="0" presStyleCnt="4" custScaleX="85734" custScaleY="112100" custLinFactNeighborX="2064" custLinFactNeighborY="-4131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C5931A30-5BFE-454A-8302-3246EDCC5A46}" type="pres">
      <dgm:prSet presAssocID="{562025BF-7828-4142-96B7-8226A6303B84}" presName="textRect" presStyleLbl="revTx" presStyleIdx="0" presStyleCnt="4" custScaleY="182435" custLinFactNeighborX="4926" custLinFactNeighborY="74622">
        <dgm:presLayoutVars>
          <dgm:bulletEnabled val="1"/>
        </dgm:presLayoutVars>
      </dgm:prSet>
      <dgm:spPr/>
    </dgm:pt>
    <dgm:pt modelId="{93A29F77-E27C-4FC2-8557-8A8D164A2012}" type="pres">
      <dgm:prSet presAssocID="{D15AB4B0-FF1D-4CF9-AE6C-291403048D4F}" presName="sibTrans" presStyleLbl="sibTrans2D1" presStyleIdx="0" presStyleCnt="0"/>
      <dgm:spPr/>
    </dgm:pt>
    <dgm:pt modelId="{8BBEE160-9050-4A43-BAFF-2DD4292AD273}" type="pres">
      <dgm:prSet presAssocID="{86F55F4E-D093-4FAD-86B1-663EA41BC145}" presName="compNode" presStyleCnt="0"/>
      <dgm:spPr/>
    </dgm:pt>
    <dgm:pt modelId="{7397C377-A20D-4D22-A016-567CA762B04D}" type="pres">
      <dgm:prSet presAssocID="{86F55F4E-D093-4FAD-86B1-663EA41BC145}" presName="pictRect" presStyleLbl="node1" presStyleIdx="1" presStyleCnt="4" custScaleX="79521" custScaleY="109371" custLinFactNeighborX="-1516" custLinFactNeighborY="-10999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B370AEB4-2065-4AC8-8F0E-CAA8183B3C2B}" type="pres">
      <dgm:prSet presAssocID="{86F55F4E-D093-4FAD-86B1-663EA41BC145}" presName="textRect" presStyleLbl="revTx" presStyleIdx="1" presStyleCnt="4" custScaleY="152162" custLinFactNeighborX="-379" custLinFactNeighborY="41876">
        <dgm:presLayoutVars>
          <dgm:bulletEnabled val="1"/>
        </dgm:presLayoutVars>
      </dgm:prSet>
      <dgm:spPr/>
    </dgm:pt>
    <dgm:pt modelId="{C29D2810-732B-4B94-8E40-88C7CD806D81}" type="pres">
      <dgm:prSet presAssocID="{2472A0CC-53B5-49F5-959A-03E627EADF22}" presName="sibTrans" presStyleLbl="sibTrans2D1" presStyleIdx="0" presStyleCnt="0"/>
      <dgm:spPr/>
    </dgm:pt>
    <dgm:pt modelId="{0EF5C1AC-5096-4AE4-AF44-827B222C86EE}" type="pres">
      <dgm:prSet presAssocID="{3A68FDC9-446E-4EF9-A708-BBD9C6778C5D}" presName="compNode" presStyleCnt="0"/>
      <dgm:spPr/>
    </dgm:pt>
    <dgm:pt modelId="{2A6DD921-78BA-4C69-B514-D3DAA3706B05}" type="pres">
      <dgm:prSet presAssocID="{3A68FDC9-446E-4EF9-A708-BBD9C6778C5D}" presName="pictRect" presStyleLbl="node1" presStyleIdx="2" presStyleCnt="4" custScaleX="75054" custScaleY="98912" custLinFactNeighborX="1804" custLinFactNeighborY="-483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1AF8B6F3-D28B-4323-B24A-E6FB635CDBB7}" type="pres">
      <dgm:prSet presAssocID="{3A68FDC9-446E-4EF9-A708-BBD9C6778C5D}" presName="textRect" presStyleLbl="revTx" presStyleIdx="2" presStyleCnt="4" custScaleY="170267" custLinFactNeighborX="1046" custLinFactNeighborY="51069">
        <dgm:presLayoutVars>
          <dgm:bulletEnabled val="1"/>
        </dgm:presLayoutVars>
      </dgm:prSet>
      <dgm:spPr/>
    </dgm:pt>
    <dgm:pt modelId="{2440C407-3036-447E-877A-821A855EC975}" type="pres">
      <dgm:prSet presAssocID="{6ECFEB96-AC03-4B24-8E64-0961817EA418}" presName="sibTrans" presStyleLbl="sibTrans2D1" presStyleIdx="0" presStyleCnt="0"/>
      <dgm:spPr/>
    </dgm:pt>
    <dgm:pt modelId="{F6682537-6143-42C6-94F9-D01593770F4A}" type="pres">
      <dgm:prSet presAssocID="{BFDC50DB-641B-4444-989C-5B2AA7F4A3CA}" presName="compNode" presStyleCnt="0"/>
      <dgm:spPr/>
    </dgm:pt>
    <dgm:pt modelId="{8B435769-7369-4427-A334-2787AFFD86E2}" type="pres">
      <dgm:prSet presAssocID="{BFDC50DB-641B-4444-989C-5B2AA7F4A3CA}" presName="pictRect" presStyleLbl="node1" presStyleIdx="3" presStyleCnt="4" custScaleX="72815" custScaleY="99547" custLinFactNeighborX="-4356" custLinFactNeighborY="-14906"/>
      <dgm:spPr>
        <a:blipFill rotWithShape="1">
          <a:blip xmlns:r="http://schemas.openxmlformats.org/officeDocument/2006/relationships" r:embed="rId4"/>
          <a:srcRect/>
          <a:stretch>
            <a:fillRect t="-3000" b="-3000"/>
          </a:stretch>
        </a:blipFill>
      </dgm:spPr>
    </dgm:pt>
    <dgm:pt modelId="{1C6C575A-1F32-4583-96C1-256E252EA774}" type="pres">
      <dgm:prSet presAssocID="{BFDC50DB-641B-4444-989C-5B2AA7F4A3CA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86F85611-1E54-4C45-B119-1DEC5C93E803}" type="presOf" srcId="{55CB22D6-19CC-47AA-992A-E97D39CB6430}" destId="{6AD8820E-B65F-4424-91BD-5B7FF367DC02}" srcOrd="0" destOrd="0" presId="urn:microsoft.com/office/officeart/2005/8/layout/pList1"/>
    <dgm:cxn modelId="{8EF8FC33-8E06-4F35-ADBF-7AB4E1BCB1D1}" srcId="{55CB22D6-19CC-47AA-992A-E97D39CB6430}" destId="{86F55F4E-D093-4FAD-86B1-663EA41BC145}" srcOrd="1" destOrd="0" parTransId="{13450DC0-D0B5-4711-8166-BD9E4E3B47C4}" sibTransId="{2472A0CC-53B5-49F5-959A-03E627EADF22}"/>
    <dgm:cxn modelId="{DE09963F-CA4C-462A-B574-A9D12EC01058}" srcId="{55CB22D6-19CC-47AA-992A-E97D39CB6430}" destId="{BFDC50DB-641B-4444-989C-5B2AA7F4A3CA}" srcOrd="3" destOrd="0" parTransId="{F46A38AB-060F-4E56-9C0A-A2BFA4F11225}" sibTransId="{008EC5AD-A4DA-4CAE-BD38-EBA93532A593}"/>
    <dgm:cxn modelId="{5A31D342-A8E2-41CA-BEE4-0A4F15F3F0FF}" type="presOf" srcId="{2472A0CC-53B5-49F5-959A-03E627EADF22}" destId="{C29D2810-732B-4B94-8E40-88C7CD806D81}" srcOrd="0" destOrd="0" presId="urn:microsoft.com/office/officeart/2005/8/layout/pList1"/>
    <dgm:cxn modelId="{26B59568-6DCD-441C-84F1-2544CEF6899B}" srcId="{55CB22D6-19CC-47AA-992A-E97D39CB6430}" destId="{562025BF-7828-4142-96B7-8226A6303B84}" srcOrd="0" destOrd="0" parTransId="{296E9D8D-4669-4386-A3C8-50944A675FB3}" sibTransId="{D15AB4B0-FF1D-4CF9-AE6C-291403048D4F}"/>
    <dgm:cxn modelId="{34F55F6B-539F-45A6-A2B9-B9608A466591}" type="presOf" srcId="{6ECFEB96-AC03-4B24-8E64-0961817EA418}" destId="{2440C407-3036-447E-877A-821A855EC975}" srcOrd="0" destOrd="0" presId="urn:microsoft.com/office/officeart/2005/8/layout/pList1"/>
    <dgm:cxn modelId="{4D0B8D78-7FB7-4FB0-8676-D9F64AAAD323}" type="presOf" srcId="{86F55F4E-D093-4FAD-86B1-663EA41BC145}" destId="{B370AEB4-2065-4AC8-8F0E-CAA8183B3C2B}" srcOrd="0" destOrd="0" presId="urn:microsoft.com/office/officeart/2005/8/layout/pList1"/>
    <dgm:cxn modelId="{660C287B-EE61-43C4-AE0A-BE8FD72ABECB}" type="presOf" srcId="{3A68FDC9-446E-4EF9-A708-BBD9C6778C5D}" destId="{1AF8B6F3-D28B-4323-B24A-E6FB635CDBB7}" srcOrd="0" destOrd="0" presId="urn:microsoft.com/office/officeart/2005/8/layout/pList1"/>
    <dgm:cxn modelId="{D10653A0-13D7-44B6-B1D6-8011D17A06F9}" type="presOf" srcId="{562025BF-7828-4142-96B7-8226A6303B84}" destId="{C5931A30-5BFE-454A-8302-3246EDCC5A46}" srcOrd="0" destOrd="0" presId="urn:microsoft.com/office/officeart/2005/8/layout/pList1"/>
    <dgm:cxn modelId="{1E9918A3-872A-41D2-A972-16ADFFB1F7EF}" type="presOf" srcId="{BFDC50DB-641B-4444-989C-5B2AA7F4A3CA}" destId="{1C6C575A-1F32-4583-96C1-256E252EA774}" srcOrd="0" destOrd="0" presId="urn:microsoft.com/office/officeart/2005/8/layout/pList1"/>
    <dgm:cxn modelId="{DF6316BB-4636-411A-9EF5-97E4D3BDF87A}" srcId="{55CB22D6-19CC-47AA-992A-E97D39CB6430}" destId="{3A68FDC9-446E-4EF9-A708-BBD9C6778C5D}" srcOrd="2" destOrd="0" parTransId="{DC1D5ABC-BF02-4A10-B6C7-C0C64D84F4DA}" sibTransId="{6ECFEB96-AC03-4B24-8E64-0961817EA418}"/>
    <dgm:cxn modelId="{000D9EE4-655C-4388-9D42-0F10738C7FB1}" type="presOf" srcId="{D15AB4B0-FF1D-4CF9-AE6C-291403048D4F}" destId="{93A29F77-E27C-4FC2-8557-8A8D164A2012}" srcOrd="0" destOrd="0" presId="urn:microsoft.com/office/officeart/2005/8/layout/pList1"/>
    <dgm:cxn modelId="{DF7F613D-CC13-45A6-88D9-13EC4F329C10}" type="presParOf" srcId="{6AD8820E-B65F-4424-91BD-5B7FF367DC02}" destId="{E4C66C45-410D-46A3-A32A-590666DFD692}" srcOrd="0" destOrd="0" presId="urn:microsoft.com/office/officeart/2005/8/layout/pList1"/>
    <dgm:cxn modelId="{AAEE3076-74DB-4E79-B914-171D117D1FA1}" type="presParOf" srcId="{E4C66C45-410D-46A3-A32A-590666DFD692}" destId="{B7CE1EF0-8962-4D30-BFD2-565AE6A961C8}" srcOrd="0" destOrd="0" presId="urn:microsoft.com/office/officeart/2005/8/layout/pList1"/>
    <dgm:cxn modelId="{8E2676EF-99B3-487C-824B-FA4CFD03FD38}" type="presParOf" srcId="{E4C66C45-410D-46A3-A32A-590666DFD692}" destId="{C5931A30-5BFE-454A-8302-3246EDCC5A46}" srcOrd="1" destOrd="0" presId="urn:microsoft.com/office/officeart/2005/8/layout/pList1"/>
    <dgm:cxn modelId="{88FC11C6-7F4A-45B2-83FB-CFB4E6DF1268}" type="presParOf" srcId="{6AD8820E-B65F-4424-91BD-5B7FF367DC02}" destId="{93A29F77-E27C-4FC2-8557-8A8D164A2012}" srcOrd="1" destOrd="0" presId="urn:microsoft.com/office/officeart/2005/8/layout/pList1"/>
    <dgm:cxn modelId="{9028A67B-AAA4-4E4F-BB54-589878FA1AB1}" type="presParOf" srcId="{6AD8820E-B65F-4424-91BD-5B7FF367DC02}" destId="{8BBEE160-9050-4A43-BAFF-2DD4292AD273}" srcOrd="2" destOrd="0" presId="urn:microsoft.com/office/officeart/2005/8/layout/pList1"/>
    <dgm:cxn modelId="{BE419BD7-E083-433B-A4C0-7EB6EC4EF4B5}" type="presParOf" srcId="{8BBEE160-9050-4A43-BAFF-2DD4292AD273}" destId="{7397C377-A20D-4D22-A016-567CA762B04D}" srcOrd="0" destOrd="0" presId="urn:microsoft.com/office/officeart/2005/8/layout/pList1"/>
    <dgm:cxn modelId="{10ADCCD3-FF73-4D87-B92B-F70CD98D85DA}" type="presParOf" srcId="{8BBEE160-9050-4A43-BAFF-2DD4292AD273}" destId="{B370AEB4-2065-4AC8-8F0E-CAA8183B3C2B}" srcOrd="1" destOrd="0" presId="urn:microsoft.com/office/officeart/2005/8/layout/pList1"/>
    <dgm:cxn modelId="{13B140AF-CA9A-4F26-BAAF-9E1FCBB3CD5A}" type="presParOf" srcId="{6AD8820E-B65F-4424-91BD-5B7FF367DC02}" destId="{C29D2810-732B-4B94-8E40-88C7CD806D81}" srcOrd="3" destOrd="0" presId="urn:microsoft.com/office/officeart/2005/8/layout/pList1"/>
    <dgm:cxn modelId="{0986EAE1-04D5-42E1-9172-A624D1E553BD}" type="presParOf" srcId="{6AD8820E-B65F-4424-91BD-5B7FF367DC02}" destId="{0EF5C1AC-5096-4AE4-AF44-827B222C86EE}" srcOrd="4" destOrd="0" presId="urn:microsoft.com/office/officeart/2005/8/layout/pList1"/>
    <dgm:cxn modelId="{88DD8D6F-E2A1-4C11-99B8-8728A5312593}" type="presParOf" srcId="{0EF5C1AC-5096-4AE4-AF44-827B222C86EE}" destId="{2A6DD921-78BA-4C69-B514-D3DAA3706B05}" srcOrd="0" destOrd="0" presId="urn:microsoft.com/office/officeart/2005/8/layout/pList1"/>
    <dgm:cxn modelId="{FF9797D6-6411-4E66-A554-AC74BB3D3858}" type="presParOf" srcId="{0EF5C1AC-5096-4AE4-AF44-827B222C86EE}" destId="{1AF8B6F3-D28B-4323-B24A-E6FB635CDBB7}" srcOrd="1" destOrd="0" presId="urn:microsoft.com/office/officeart/2005/8/layout/pList1"/>
    <dgm:cxn modelId="{C7509B0D-CF7F-4BD3-99F2-73DF5FCC8251}" type="presParOf" srcId="{6AD8820E-B65F-4424-91BD-5B7FF367DC02}" destId="{2440C407-3036-447E-877A-821A855EC975}" srcOrd="5" destOrd="0" presId="urn:microsoft.com/office/officeart/2005/8/layout/pList1"/>
    <dgm:cxn modelId="{44CC8D47-64F2-4A60-98D3-E70089C21662}" type="presParOf" srcId="{6AD8820E-B65F-4424-91BD-5B7FF367DC02}" destId="{F6682537-6143-42C6-94F9-D01593770F4A}" srcOrd="6" destOrd="0" presId="urn:microsoft.com/office/officeart/2005/8/layout/pList1"/>
    <dgm:cxn modelId="{3E1D0951-16B5-44C1-8D5A-A22D3322C0D4}" type="presParOf" srcId="{F6682537-6143-42C6-94F9-D01593770F4A}" destId="{8B435769-7369-4427-A334-2787AFFD86E2}" srcOrd="0" destOrd="0" presId="urn:microsoft.com/office/officeart/2005/8/layout/pList1"/>
    <dgm:cxn modelId="{B8869A0F-6E77-42E2-A222-DAD605493AE1}" type="presParOf" srcId="{F6682537-6143-42C6-94F9-D01593770F4A}" destId="{1C6C575A-1F32-4583-96C1-256E252EA77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DC5DD8-9959-4BE4-A135-FE22439FF738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C6D35D3-F989-4456-B4EE-A6B9B3056E9B}">
      <dgm:prSet phldrT="[Texte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sz="1800" b="1">
              <a:solidFill>
                <a:schemeClr val="tx1">
                  <a:lumMod val="65000"/>
                  <a:lumOff val="35000"/>
                </a:schemeClr>
              </a:solidFill>
            </a:rPr>
            <a:t>Offrir des milieux de stage sécuritaires</a:t>
          </a:r>
        </a:p>
      </dgm:t>
    </dgm:pt>
    <dgm:pt modelId="{EA4BDCEE-02A5-4CF4-AD28-D97193B1F4CF}" type="parTrans" cxnId="{4F0DDFE0-24A2-4D1D-A2FC-13AD5C02C5FE}">
      <dgm:prSet/>
      <dgm:spPr/>
      <dgm:t>
        <a:bodyPr/>
        <a:lstStyle/>
        <a:p>
          <a:endParaRPr lang="fr-CA"/>
        </a:p>
      </dgm:t>
    </dgm:pt>
    <dgm:pt modelId="{6535A73C-DBAE-4E72-A556-BEADF3A81DFF}" type="sibTrans" cxnId="{4F0DDFE0-24A2-4D1D-A2FC-13AD5C02C5FE}">
      <dgm:prSet/>
      <dgm:spPr/>
      <dgm:t>
        <a:bodyPr/>
        <a:lstStyle/>
        <a:p>
          <a:endParaRPr lang="fr-CA"/>
        </a:p>
      </dgm:t>
    </dgm:pt>
    <dgm:pt modelId="{B709CC5A-89B1-4958-8458-26974AC2F29E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CA" sz="1400" i="1"/>
            <a:t>Loi sur la santé et la sécurité du travail</a:t>
          </a:r>
          <a:endParaRPr lang="fr-CA" sz="1400"/>
        </a:p>
        <a:p>
          <a:pPr>
            <a:buFont typeface="Calibri" panose="020F0502020204030204" pitchFamily="34" charset="0"/>
            <a:buChar char="-"/>
          </a:pPr>
          <a:r>
            <a:rPr lang="fr-CA" sz="1400" i="1"/>
            <a:t>Loi sur les accidents du travail et les maladies professionnelles</a:t>
          </a:r>
          <a:endParaRPr lang="fr-CA" sz="1400"/>
        </a:p>
        <a:p>
          <a:pPr>
            <a:buFont typeface="Calibri" panose="020F0502020204030204" pitchFamily="34" charset="0"/>
            <a:buChar char="-"/>
          </a:pPr>
          <a:r>
            <a:rPr lang="fr-CA" sz="1400" i="1"/>
            <a:t>Loi sur les normes du travail</a:t>
          </a:r>
          <a:endParaRPr lang="fr-CA" sz="1400"/>
        </a:p>
        <a:p>
          <a:pPr>
            <a:buFont typeface="Calibri" panose="020F0502020204030204" pitchFamily="34" charset="0"/>
            <a:buChar char="-"/>
          </a:pPr>
          <a:r>
            <a:rPr lang="fr-CA" sz="1400" i="1"/>
            <a:t>Loi visant à assurer la protection des stagiaires en milieu de travail</a:t>
          </a:r>
          <a:r>
            <a:rPr lang="fr-CA" sz="1400"/>
            <a:t> </a:t>
          </a:r>
        </a:p>
        <a:p>
          <a:pPr>
            <a:buFont typeface="Calibri" panose="020F0502020204030204" pitchFamily="34" charset="0"/>
            <a:buChar char="-"/>
          </a:pPr>
          <a:r>
            <a:rPr lang="en-US" sz="1400" i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rPr>
            <a:t>Loi visant à prévenir et à combattre le harcèlement psychologique et la violence à caractère sexuel </a:t>
          </a:r>
          <a:r>
            <a:rPr lang="en-US" sz="14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rPr>
            <a:t>en milieu de travail </a:t>
          </a:r>
          <a:endParaRPr lang="fr-CA" sz="1400" dirty="0"/>
        </a:p>
      </dgm:t>
    </dgm:pt>
    <dgm:pt modelId="{DBCF9C99-476B-4CB2-9B24-879DFF1FF8AB}" type="parTrans" cxnId="{E7075661-1BF4-4EE0-ABB7-D61B5CEC0227}">
      <dgm:prSet/>
      <dgm:spPr/>
      <dgm:t>
        <a:bodyPr/>
        <a:lstStyle/>
        <a:p>
          <a:endParaRPr lang="fr-CA"/>
        </a:p>
      </dgm:t>
    </dgm:pt>
    <dgm:pt modelId="{E6E59C26-6B52-4A72-8978-AE833A4D924E}" type="sibTrans" cxnId="{E7075661-1BF4-4EE0-ABB7-D61B5CEC0227}">
      <dgm:prSet/>
      <dgm:spPr/>
      <dgm:t>
        <a:bodyPr/>
        <a:lstStyle/>
        <a:p>
          <a:endParaRPr lang="fr-CA"/>
        </a:p>
      </dgm:t>
    </dgm:pt>
    <dgm:pt modelId="{869F9247-15B6-429D-B721-63BB50533F2A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Font typeface="Calibri" panose="020F0502020204030204" pitchFamily="34" charset="0"/>
            <a:buChar char="-"/>
          </a:pPr>
          <a:endParaRPr lang="fr-CA" sz="1000"/>
        </a:p>
        <a:p>
          <a:pPr>
            <a:buFont typeface="Calibri" panose="020F0502020204030204" pitchFamily="34" charset="0"/>
            <a:buChar char="-"/>
          </a:pPr>
          <a:r>
            <a:rPr lang="fr-CA" sz="1400"/>
            <a:t>Tableau d’évaluation des risques pour tous les stages</a:t>
          </a:r>
        </a:p>
        <a:p>
          <a:pPr>
            <a:buFont typeface="Calibri" panose="020F0502020204030204" pitchFamily="34" charset="0"/>
            <a:buChar char="-"/>
          </a:pPr>
          <a:r>
            <a:rPr lang="fr-CA" sz="1400"/>
            <a:t>Formation obligatoire préalablement au stage</a:t>
          </a:r>
        </a:p>
        <a:p>
          <a:pPr>
            <a:buFont typeface="Calibri" panose="020F0502020204030204" pitchFamily="34" charset="0"/>
            <a:buChar char="-"/>
          </a:pPr>
          <a:r>
            <a:rPr lang="fr-CA" sz="1400"/>
            <a:t>Extrait obligatoire à inclure au plan de cours</a:t>
          </a:r>
        </a:p>
        <a:p>
          <a:pPr>
            <a:buFont typeface="Calibri" panose="020F0502020204030204" pitchFamily="34" charset="0"/>
            <a:buChar char="-"/>
          </a:pPr>
          <a:r>
            <a:rPr lang="fr-CA" sz="1400"/>
            <a:t>Protocole de sécurité inclus au guide des stages</a:t>
          </a:r>
        </a:p>
        <a:p>
          <a:pPr>
            <a:buFont typeface="Calibri" panose="020F0502020204030204" pitchFamily="34" charset="0"/>
            <a:buChar char="-"/>
          </a:pPr>
          <a:r>
            <a:rPr lang="fr-CA" sz="1400"/>
            <a:t>HP et VACS : référés au BIP</a:t>
          </a:r>
        </a:p>
        <a:p>
          <a:pPr>
            <a:buFont typeface="Calibri" panose="020F0502020204030204" pitchFamily="34" charset="0"/>
            <a:buChar char="-"/>
          </a:pPr>
          <a:r>
            <a:rPr lang="fr-CA" sz="1400"/>
            <a:t>Accident et mal. prof. : référés au BSS</a:t>
          </a:r>
        </a:p>
        <a:p>
          <a:pPr>
            <a:buFont typeface="Calibri" panose="020F0502020204030204" pitchFamily="34" charset="0"/>
            <a:buChar char="-"/>
          </a:pPr>
          <a:r>
            <a:rPr lang="fr-CA" sz="1400"/>
            <a:t>Guide des stages</a:t>
          </a:r>
        </a:p>
        <a:p>
          <a:pPr>
            <a:buFont typeface="Calibri" panose="020F0502020204030204" pitchFamily="34" charset="0"/>
            <a:buChar char="-"/>
          </a:pPr>
          <a:r>
            <a:rPr lang="fr-CA" sz="1400"/>
            <a:t>Guide de la personne stagiaire</a:t>
          </a:r>
        </a:p>
        <a:p>
          <a:pPr>
            <a:buFont typeface="Calibri" panose="020F0502020204030204" pitchFamily="34" charset="0"/>
            <a:buChar char="-"/>
          </a:pPr>
          <a:endParaRPr lang="fr-CA" sz="1100"/>
        </a:p>
      </dgm:t>
    </dgm:pt>
    <dgm:pt modelId="{F30B97C1-64D4-4D56-9861-B16A15378EAD}" type="parTrans" cxnId="{581E62E8-1149-4A1D-88AD-3E573F9F1C35}">
      <dgm:prSet/>
      <dgm:spPr/>
      <dgm:t>
        <a:bodyPr/>
        <a:lstStyle/>
        <a:p>
          <a:endParaRPr lang="fr-CA"/>
        </a:p>
      </dgm:t>
    </dgm:pt>
    <dgm:pt modelId="{56E41315-4A52-45E3-9E5B-06C4223E9D90}" type="sibTrans" cxnId="{581E62E8-1149-4A1D-88AD-3E573F9F1C35}">
      <dgm:prSet/>
      <dgm:spPr/>
      <dgm:t>
        <a:bodyPr/>
        <a:lstStyle/>
        <a:p>
          <a:endParaRPr lang="fr-CA"/>
        </a:p>
      </dgm:t>
    </dgm:pt>
    <dgm:pt modelId="{2FC718FB-5B70-47A1-8B84-E9DEBAE75597}">
      <dgm:prSet phldrT="[Texte]"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fr-CA" sz="1800" b="1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Préserver les renseignements personnels des stagiaires</a:t>
          </a:r>
        </a:p>
      </dgm:t>
    </dgm:pt>
    <dgm:pt modelId="{912CA212-87DC-4FE4-8D35-F55453E10A33}" type="parTrans" cxnId="{C63A0F18-1064-430D-8F56-8405EF92D817}">
      <dgm:prSet/>
      <dgm:spPr/>
      <dgm:t>
        <a:bodyPr/>
        <a:lstStyle/>
        <a:p>
          <a:endParaRPr lang="fr-CA"/>
        </a:p>
      </dgm:t>
    </dgm:pt>
    <dgm:pt modelId="{FBA96714-B0AD-48FD-A9DD-4D2A77BEEAB4}" type="sibTrans" cxnId="{C63A0F18-1064-430D-8F56-8405EF92D817}">
      <dgm:prSet/>
      <dgm:spPr/>
      <dgm:t>
        <a:bodyPr/>
        <a:lstStyle/>
        <a:p>
          <a:endParaRPr lang="fr-CA"/>
        </a:p>
      </dgm:t>
    </dgm:pt>
    <dgm:pt modelId="{BA21C8FD-5596-4A3C-AE5B-EC2AA101CD39}">
      <dgm:prSet phldrT="[Texte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C4EE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spcFirstLastPara="0" vert="horz" wrap="square" lIns="26670" tIns="17780" rIns="26670" bIns="17780" numCol="1" spcCol="1270" anchor="ctr" anchorCtr="0"/>
        <a:lstStyle/>
        <a:p>
          <a:pPr>
            <a:buFont typeface="Calibri" panose="020F0502020204030204" pitchFamily="34" charset="0"/>
            <a:buChar char="-"/>
          </a:pPr>
          <a:r>
            <a:rPr lang="fr-CA" sz="1400" i="1" kern="1200"/>
            <a:t>Loi sur l’accès aux documents des organismes publics et sur la protection des renseignements personnels</a:t>
          </a:r>
          <a:endParaRPr lang="fr-CA" sz="1400" kern="1200"/>
        </a:p>
        <a:p>
          <a:r>
            <a:rPr lang="fr-CA" sz="1400" kern="1200"/>
            <a:t>Loi 25 : </a:t>
          </a:r>
          <a:r>
            <a:rPr lang="fr-CA" sz="1400" i="1" kern="1200"/>
            <a:t>Loi modernisant des dispositions législatives en matière de protection des renseignements personnels</a:t>
          </a:r>
          <a:endParaRPr lang="fr-CA" sz="1400" kern="1200"/>
        </a:p>
      </dgm:t>
    </dgm:pt>
    <dgm:pt modelId="{7AD21966-8B54-4915-82D6-F389B9B6983E}" type="parTrans" cxnId="{3A31D14C-0746-4D64-B604-179E2AB05EF0}">
      <dgm:prSet/>
      <dgm:spPr/>
      <dgm:t>
        <a:bodyPr/>
        <a:lstStyle/>
        <a:p>
          <a:endParaRPr lang="fr-CA"/>
        </a:p>
      </dgm:t>
    </dgm:pt>
    <dgm:pt modelId="{D8266A28-5C40-4080-98D9-D981FBD11631}" type="sibTrans" cxnId="{3A31D14C-0746-4D64-B604-179E2AB05EF0}">
      <dgm:prSet/>
      <dgm:spPr/>
      <dgm:t>
        <a:bodyPr/>
        <a:lstStyle/>
        <a:p>
          <a:endParaRPr lang="fr-CA"/>
        </a:p>
      </dgm:t>
    </dgm:pt>
    <dgm:pt modelId="{3C4E7EEE-6DD1-439B-8BAC-AAED20B2B8A6}">
      <dgm:prSet phldrT="[Texte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C4EE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spcFirstLastPara="0" vert="horz" wrap="square" lIns="19050" tIns="12700" rIns="19050" bIns="12700" numCol="1" spcCol="1270" anchor="ctr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/>
            <a:t>Marche à suivre incluse au guide des stages :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400" kern="1200"/>
            <a:t>- Cueillette des renseignements nécessaires seulement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CA" sz="1400" kern="1200"/>
            <a:t>- Conservation en lieu sûr et pour une période précise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/>
            <a:t>- Destruction définitive</a:t>
          </a:r>
          <a:endParaRPr lang="fr-CA" sz="14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ource Sans Pro Light"/>
            <a:ea typeface="+mn-ea"/>
            <a:cs typeface="+mn-cs"/>
          </a:endParaRPr>
        </a:p>
      </dgm:t>
    </dgm:pt>
    <dgm:pt modelId="{8333BAB6-F6E0-4360-A0AD-40E8C02B532D}" type="parTrans" cxnId="{F6EF20F5-1450-4E03-9AD7-91936E10371F}">
      <dgm:prSet/>
      <dgm:spPr/>
      <dgm:t>
        <a:bodyPr/>
        <a:lstStyle/>
        <a:p>
          <a:endParaRPr lang="fr-CA"/>
        </a:p>
      </dgm:t>
    </dgm:pt>
    <dgm:pt modelId="{644511AF-1241-4AD8-89D2-A029A1FC1450}" type="sibTrans" cxnId="{F6EF20F5-1450-4E03-9AD7-91936E10371F}">
      <dgm:prSet/>
      <dgm:spPr/>
      <dgm:t>
        <a:bodyPr/>
        <a:lstStyle/>
        <a:p>
          <a:endParaRPr lang="fr-CA"/>
        </a:p>
      </dgm:t>
    </dgm:pt>
    <dgm:pt modelId="{F460D99B-36C9-4309-B60E-4EBB80B3B397}" type="pres">
      <dgm:prSet presAssocID="{D5DC5DD8-9959-4BE4-A135-FE22439FF7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531DB2-9F0D-4407-B052-AB046A9B4234}" type="pres">
      <dgm:prSet presAssocID="{7C6D35D3-F989-4456-B4EE-A6B9B3056E9B}" presName="root" presStyleCnt="0"/>
      <dgm:spPr/>
    </dgm:pt>
    <dgm:pt modelId="{DA22CB8C-75B6-430F-86D5-0C28E0459AA7}" type="pres">
      <dgm:prSet presAssocID="{7C6D35D3-F989-4456-B4EE-A6B9B3056E9B}" presName="rootComposite" presStyleCnt="0"/>
      <dgm:spPr/>
    </dgm:pt>
    <dgm:pt modelId="{4D35EE51-7AC8-4D17-A883-037126CA50D4}" type="pres">
      <dgm:prSet presAssocID="{7C6D35D3-F989-4456-B4EE-A6B9B3056E9B}" presName="rootText" presStyleLbl="node1" presStyleIdx="0" presStyleCnt="2" custScaleX="149381" custScaleY="56756" custLinFactNeighborX="-47872" custLinFactNeighborY="804"/>
      <dgm:spPr/>
    </dgm:pt>
    <dgm:pt modelId="{F606FFB3-D37C-418D-BD64-EDA162562630}" type="pres">
      <dgm:prSet presAssocID="{7C6D35D3-F989-4456-B4EE-A6B9B3056E9B}" presName="rootConnector" presStyleLbl="node1" presStyleIdx="0" presStyleCnt="2"/>
      <dgm:spPr/>
    </dgm:pt>
    <dgm:pt modelId="{F67F011D-D65E-4298-860D-76DD24254A80}" type="pres">
      <dgm:prSet presAssocID="{7C6D35D3-F989-4456-B4EE-A6B9B3056E9B}" presName="childShape" presStyleCnt="0"/>
      <dgm:spPr/>
    </dgm:pt>
    <dgm:pt modelId="{E0EE68D7-740E-4606-99EA-101B54FFEE37}" type="pres">
      <dgm:prSet presAssocID="{DBCF9C99-476B-4CB2-9B24-879DFF1FF8AB}" presName="Name13" presStyleLbl="parChTrans1D2" presStyleIdx="0" presStyleCnt="4"/>
      <dgm:spPr/>
    </dgm:pt>
    <dgm:pt modelId="{0A878857-3770-4CE2-869F-2DBBFB331FAD}" type="pres">
      <dgm:prSet presAssocID="{B709CC5A-89B1-4958-8458-26974AC2F29E}" presName="childText" presStyleLbl="bgAcc1" presStyleIdx="0" presStyleCnt="4" custScaleX="268895" custScaleY="228112" custLinFactNeighborX="-19139" custLinFactNeighborY="-6747">
        <dgm:presLayoutVars>
          <dgm:bulletEnabled val="1"/>
        </dgm:presLayoutVars>
      </dgm:prSet>
      <dgm:spPr/>
    </dgm:pt>
    <dgm:pt modelId="{C3C40C33-3870-4E44-9E80-52D59B4933EB}" type="pres">
      <dgm:prSet presAssocID="{F30B97C1-64D4-4D56-9861-B16A15378EAD}" presName="Name13" presStyleLbl="parChTrans1D2" presStyleIdx="1" presStyleCnt="4"/>
      <dgm:spPr/>
    </dgm:pt>
    <dgm:pt modelId="{B22B54AB-0245-4ABC-9A67-0C209B3DB7F9}" type="pres">
      <dgm:prSet presAssocID="{869F9247-15B6-429D-B721-63BB50533F2A}" presName="childText" presStyleLbl="bgAcc1" presStyleIdx="1" presStyleCnt="4" custScaleX="268112" custScaleY="233213" custLinFactNeighborX="-19356" custLinFactNeighborY="44">
        <dgm:presLayoutVars>
          <dgm:bulletEnabled val="1"/>
        </dgm:presLayoutVars>
      </dgm:prSet>
      <dgm:spPr/>
    </dgm:pt>
    <dgm:pt modelId="{64A99231-57FE-4FEC-95DB-3A7BD26D9EB8}" type="pres">
      <dgm:prSet presAssocID="{2FC718FB-5B70-47A1-8B84-E9DEBAE75597}" presName="root" presStyleCnt="0"/>
      <dgm:spPr/>
    </dgm:pt>
    <dgm:pt modelId="{4A32EECA-7959-4CF4-A886-73BC3E8F9B4A}" type="pres">
      <dgm:prSet presAssocID="{2FC718FB-5B70-47A1-8B84-E9DEBAE75597}" presName="rootComposite" presStyleCnt="0"/>
      <dgm:spPr/>
    </dgm:pt>
    <dgm:pt modelId="{C7F30D03-5B6B-4E6D-8B84-6A90E018FC9E}" type="pres">
      <dgm:prSet presAssocID="{2FC718FB-5B70-47A1-8B84-E9DEBAE75597}" presName="rootText" presStyleLbl="node1" presStyleIdx="1" presStyleCnt="2" custScaleX="217449" custScaleY="62466" custLinFactNeighborX="27800" custLinFactNeighborY="1589"/>
      <dgm:spPr>
        <a:xfrm>
          <a:off x="5913424" y="1366"/>
          <a:ext cx="4626162" cy="1257396"/>
        </a:xfrm>
        <a:prstGeom prst="roundRect">
          <a:avLst>
            <a:gd name="adj" fmla="val 10000"/>
          </a:avLst>
        </a:prstGeom>
      </dgm:spPr>
    </dgm:pt>
    <dgm:pt modelId="{3AEDC7FD-AB5A-4EAE-95C8-3AEDD225BECB}" type="pres">
      <dgm:prSet presAssocID="{2FC718FB-5B70-47A1-8B84-E9DEBAE75597}" presName="rootConnector" presStyleLbl="node1" presStyleIdx="1" presStyleCnt="2"/>
      <dgm:spPr/>
    </dgm:pt>
    <dgm:pt modelId="{173E7AC6-4F60-403D-A1C5-6745BD4A148B}" type="pres">
      <dgm:prSet presAssocID="{2FC718FB-5B70-47A1-8B84-E9DEBAE75597}" presName="childShape" presStyleCnt="0"/>
      <dgm:spPr/>
    </dgm:pt>
    <dgm:pt modelId="{271836CE-75C2-462E-B640-4A3D181EF0CC}" type="pres">
      <dgm:prSet presAssocID="{7AD21966-8B54-4915-82D6-F389B9B6983E}" presName="Name13" presStyleLbl="parChTrans1D2" presStyleIdx="2" presStyleCnt="4"/>
      <dgm:spPr/>
    </dgm:pt>
    <dgm:pt modelId="{B8C85805-69C2-4CBA-B518-24F7FB3CCEA7}" type="pres">
      <dgm:prSet presAssocID="{BA21C8FD-5596-4A3C-AE5B-EC2AA101CD39}" presName="childText" presStyleLbl="bgAcc1" presStyleIdx="2" presStyleCnt="4" custScaleX="205359" custScaleY="157378" custLinFactNeighborX="41700" custLinFactNeighborY="794">
        <dgm:presLayoutVars>
          <dgm:bulletEnabled val="1"/>
        </dgm:presLayoutVars>
      </dgm:prSet>
      <dgm:spPr>
        <a:xfrm>
          <a:off x="6463915" y="927242"/>
          <a:ext cx="3717807" cy="1257178"/>
        </a:xfrm>
        <a:prstGeom prst="roundRect">
          <a:avLst>
            <a:gd name="adj" fmla="val 10000"/>
          </a:avLst>
        </a:prstGeom>
      </dgm:spPr>
    </dgm:pt>
    <dgm:pt modelId="{B13BDBBF-D78C-4968-B1F6-4052A0B3D60A}" type="pres">
      <dgm:prSet presAssocID="{8333BAB6-F6E0-4360-A0AD-40E8C02B532D}" presName="Name13" presStyleLbl="parChTrans1D2" presStyleIdx="3" presStyleCnt="4"/>
      <dgm:spPr/>
    </dgm:pt>
    <dgm:pt modelId="{2A4AD284-9508-44B8-BD29-D68661954486}" type="pres">
      <dgm:prSet presAssocID="{3C4E7EEE-6DD1-439B-8BAC-AAED20B2B8A6}" presName="childText" presStyleLbl="bgAcc1" presStyleIdx="3" presStyleCnt="4" custScaleX="211804" custScaleY="200571" custLinFactNeighborX="43162" custLinFactNeighborY="-7015">
        <dgm:presLayoutVars>
          <dgm:bulletEnabled val="1"/>
        </dgm:presLayoutVars>
      </dgm:prSet>
      <dgm:spPr>
        <a:xfrm>
          <a:off x="6261187" y="2498715"/>
          <a:ext cx="4123262" cy="1257178"/>
        </a:xfrm>
        <a:prstGeom prst="roundRect">
          <a:avLst>
            <a:gd name="adj" fmla="val 10000"/>
          </a:avLst>
        </a:prstGeom>
      </dgm:spPr>
    </dgm:pt>
  </dgm:ptLst>
  <dgm:cxnLst>
    <dgm:cxn modelId="{1ADC6401-8352-4A2B-BB2B-BC76EDAB3329}" type="presOf" srcId="{2FC718FB-5B70-47A1-8B84-E9DEBAE75597}" destId="{3AEDC7FD-AB5A-4EAE-95C8-3AEDD225BECB}" srcOrd="1" destOrd="0" presId="urn:microsoft.com/office/officeart/2005/8/layout/hierarchy3"/>
    <dgm:cxn modelId="{72FF1E11-7C2D-4D73-A102-82A3B8834266}" type="presOf" srcId="{2FC718FB-5B70-47A1-8B84-E9DEBAE75597}" destId="{C7F30D03-5B6B-4E6D-8B84-6A90E018FC9E}" srcOrd="0" destOrd="0" presId="urn:microsoft.com/office/officeart/2005/8/layout/hierarchy3"/>
    <dgm:cxn modelId="{95E67613-B1FA-4310-ADC6-EA9C5FB4818C}" type="presOf" srcId="{D5DC5DD8-9959-4BE4-A135-FE22439FF738}" destId="{F460D99B-36C9-4309-B60E-4EBB80B3B397}" srcOrd="0" destOrd="0" presId="urn:microsoft.com/office/officeart/2005/8/layout/hierarchy3"/>
    <dgm:cxn modelId="{C63A0F18-1064-430D-8F56-8405EF92D817}" srcId="{D5DC5DD8-9959-4BE4-A135-FE22439FF738}" destId="{2FC718FB-5B70-47A1-8B84-E9DEBAE75597}" srcOrd="1" destOrd="0" parTransId="{912CA212-87DC-4FE4-8D35-F55453E10A33}" sibTransId="{FBA96714-B0AD-48FD-A9DD-4D2A77BEEAB4}"/>
    <dgm:cxn modelId="{A290122A-7E16-43F8-81C7-98C202A878C8}" type="presOf" srcId="{DBCF9C99-476B-4CB2-9B24-879DFF1FF8AB}" destId="{E0EE68D7-740E-4606-99EA-101B54FFEE37}" srcOrd="0" destOrd="0" presId="urn:microsoft.com/office/officeart/2005/8/layout/hierarchy3"/>
    <dgm:cxn modelId="{E7075661-1BF4-4EE0-ABB7-D61B5CEC0227}" srcId="{7C6D35D3-F989-4456-B4EE-A6B9B3056E9B}" destId="{B709CC5A-89B1-4958-8458-26974AC2F29E}" srcOrd="0" destOrd="0" parTransId="{DBCF9C99-476B-4CB2-9B24-879DFF1FF8AB}" sibTransId="{E6E59C26-6B52-4A72-8978-AE833A4D924E}"/>
    <dgm:cxn modelId="{D6F4196C-B457-4685-84EC-F149A1D33803}" type="presOf" srcId="{7C6D35D3-F989-4456-B4EE-A6B9B3056E9B}" destId="{F606FFB3-D37C-418D-BD64-EDA162562630}" srcOrd="1" destOrd="0" presId="urn:microsoft.com/office/officeart/2005/8/layout/hierarchy3"/>
    <dgm:cxn modelId="{3A31D14C-0746-4D64-B604-179E2AB05EF0}" srcId="{2FC718FB-5B70-47A1-8B84-E9DEBAE75597}" destId="{BA21C8FD-5596-4A3C-AE5B-EC2AA101CD39}" srcOrd="0" destOrd="0" parTransId="{7AD21966-8B54-4915-82D6-F389B9B6983E}" sibTransId="{D8266A28-5C40-4080-98D9-D981FBD11631}"/>
    <dgm:cxn modelId="{CEAFE073-58E4-4AD6-A0C7-2DADB9322029}" type="presOf" srcId="{B709CC5A-89B1-4958-8458-26974AC2F29E}" destId="{0A878857-3770-4CE2-869F-2DBBFB331FAD}" srcOrd="0" destOrd="0" presId="urn:microsoft.com/office/officeart/2005/8/layout/hierarchy3"/>
    <dgm:cxn modelId="{8A0A8B5A-4A1B-4A8D-83D5-678F759A1ED9}" type="presOf" srcId="{869F9247-15B6-429D-B721-63BB50533F2A}" destId="{B22B54AB-0245-4ABC-9A67-0C209B3DB7F9}" srcOrd="0" destOrd="0" presId="urn:microsoft.com/office/officeart/2005/8/layout/hierarchy3"/>
    <dgm:cxn modelId="{E2C488B5-51CE-429F-81BA-0C53D624D575}" type="presOf" srcId="{F30B97C1-64D4-4D56-9861-B16A15378EAD}" destId="{C3C40C33-3870-4E44-9E80-52D59B4933EB}" srcOrd="0" destOrd="0" presId="urn:microsoft.com/office/officeart/2005/8/layout/hierarchy3"/>
    <dgm:cxn modelId="{9BC26CB9-235A-48D0-B24F-0057985FF0BE}" type="presOf" srcId="{8333BAB6-F6E0-4360-A0AD-40E8C02B532D}" destId="{B13BDBBF-D78C-4968-B1F6-4052A0B3D60A}" srcOrd="0" destOrd="0" presId="urn:microsoft.com/office/officeart/2005/8/layout/hierarchy3"/>
    <dgm:cxn modelId="{EF155DC5-D48F-4B32-8A80-4A5C4183C65B}" type="presOf" srcId="{7C6D35D3-F989-4456-B4EE-A6B9B3056E9B}" destId="{4D35EE51-7AC8-4D17-A883-037126CA50D4}" srcOrd="0" destOrd="0" presId="urn:microsoft.com/office/officeart/2005/8/layout/hierarchy3"/>
    <dgm:cxn modelId="{FB253BCA-7D38-44D8-8A7E-7E6A6D468040}" type="presOf" srcId="{7AD21966-8B54-4915-82D6-F389B9B6983E}" destId="{271836CE-75C2-462E-B640-4A3D181EF0CC}" srcOrd="0" destOrd="0" presId="urn:microsoft.com/office/officeart/2005/8/layout/hierarchy3"/>
    <dgm:cxn modelId="{4F0DDFE0-24A2-4D1D-A2FC-13AD5C02C5FE}" srcId="{D5DC5DD8-9959-4BE4-A135-FE22439FF738}" destId="{7C6D35D3-F989-4456-B4EE-A6B9B3056E9B}" srcOrd="0" destOrd="0" parTransId="{EA4BDCEE-02A5-4CF4-AD28-D97193B1F4CF}" sibTransId="{6535A73C-DBAE-4E72-A556-BEADF3A81DFF}"/>
    <dgm:cxn modelId="{581E62E8-1149-4A1D-88AD-3E573F9F1C35}" srcId="{7C6D35D3-F989-4456-B4EE-A6B9B3056E9B}" destId="{869F9247-15B6-429D-B721-63BB50533F2A}" srcOrd="1" destOrd="0" parTransId="{F30B97C1-64D4-4D56-9861-B16A15378EAD}" sibTransId="{56E41315-4A52-45E3-9E5B-06C4223E9D90}"/>
    <dgm:cxn modelId="{BFA4E3E9-4EDE-4E9B-90D3-A10CBB66BEE2}" type="presOf" srcId="{3C4E7EEE-6DD1-439B-8BAC-AAED20B2B8A6}" destId="{2A4AD284-9508-44B8-BD29-D68661954486}" srcOrd="0" destOrd="0" presId="urn:microsoft.com/office/officeart/2005/8/layout/hierarchy3"/>
    <dgm:cxn modelId="{BD9962EE-C3D5-4C6B-98CD-288E3718888D}" type="presOf" srcId="{BA21C8FD-5596-4A3C-AE5B-EC2AA101CD39}" destId="{B8C85805-69C2-4CBA-B518-24F7FB3CCEA7}" srcOrd="0" destOrd="0" presId="urn:microsoft.com/office/officeart/2005/8/layout/hierarchy3"/>
    <dgm:cxn modelId="{F6EF20F5-1450-4E03-9AD7-91936E10371F}" srcId="{2FC718FB-5B70-47A1-8B84-E9DEBAE75597}" destId="{3C4E7EEE-6DD1-439B-8BAC-AAED20B2B8A6}" srcOrd="1" destOrd="0" parTransId="{8333BAB6-F6E0-4360-A0AD-40E8C02B532D}" sibTransId="{644511AF-1241-4AD8-89D2-A029A1FC1450}"/>
    <dgm:cxn modelId="{B5E680E3-1B50-4D43-BF65-B2E331DE3F95}" type="presParOf" srcId="{F460D99B-36C9-4309-B60E-4EBB80B3B397}" destId="{4F531DB2-9F0D-4407-B052-AB046A9B4234}" srcOrd="0" destOrd="0" presId="urn:microsoft.com/office/officeart/2005/8/layout/hierarchy3"/>
    <dgm:cxn modelId="{E45E36BB-E9BB-452F-B0C3-5EAB0E3BA25F}" type="presParOf" srcId="{4F531DB2-9F0D-4407-B052-AB046A9B4234}" destId="{DA22CB8C-75B6-430F-86D5-0C28E0459AA7}" srcOrd="0" destOrd="0" presId="urn:microsoft.com/office/officeart/2005/8/layout/hierarchy3"/>
    <dgm:cxn modelId="{E906793E-6032-4E58-BE8D-C4D233C497B9}" type="presParOf" srcId="{DA22CB8C-75B6-430F-86D5-0C28E0459AA7}" destId="{4D35EE51-7AC8-4D17-A883-037126CA50D4}" srcOrd="0" destOrd="0" presId="urn:microsoft.com/office/officeart/2005/8/layout/hierarchy3"/>
    <dgm:cxn modelId="{B84D462A-D276-49F2-B30C-46D81BD2E13F}" type="presParOf" srcId="{DA22CB8C-75B6-430F-86D5-0C28E0459AA7}" destId="{F606FFB3-D37C-418D-BD64-EDA162562630}" srcOrd="1" destOrd="0" presId="urn:microsoft.com/office/officeart/2005/8/layout/hierarchy3"/>
    <dgm:cxn modelId="{14390D5E-A872-4DE2-B124-BFBB9BAB382E}" type="presParOf" srcId="{4F531DB2-9F0D-4407-B052-AB046A9B4234}" destId="{F67F011D-D65E-4298-860D-76DD24254A80}" srcOrd="1" destOrd="0" presId="urn:microsoft.com/office/officeart/2005/8/layout/hierarchy3"/>
    <dgm:cxn modelId="{5276EC45-0FAE-41C0-821E-F59709CDD9EB}" type="presParOf" srcId="{F67F011D-D65E-4298-860D-76DD24254A80}" destId="{E0EE68D7-740E-4606-99EA-101B54FFEE37}" srcOrd="0" destOrd="0" presId="urn:microsoft.com/office/officeart/2005/8/layout/hierarchy3"/>
    <dgm:cxn modelId="{3B098B00-87F9-4321-816B-384F375AED30}" type="presParOf" srcId="{F67F011D-D65E-4298-860D-76DD24254A80}" destId="{0A878857-3770-4CE2-869F-2DBBFB331FAD}" srcOrd="1" destOrd="0" presId="urn:microsoft.com/office/officeart/2005/8/layout/hierarchy3"/>
    <dgm:cxn modelId="{8419E20F-83D2-4A28-9765-EEFA1D1C5735}" type="presParOf" srcId="{F67F011D-D65E-4298-860D-76DD24254A80}" destId="{C3C40C33-3870-4E44-9E80-52D59B4933EB}" srcOrd="2" destOrd="0" presId="urn:microsoft.com/office/officeart/2005/8/layout/hierarchy3"/>
    <dgm:cxn modelId="{992CD087-07F7-4F32-9601-A1FB5FF521A8}" type="presParOf" srcId="{F67F011D-D65E-4298-860D-76DD24254A80}" destId="{B22B54AB-0245-4ABC-9A67-0C209B3DB7F9}" srcOrd="3" destOrd="0" presId="urn:microsoft.com/office/officeart/2005/8/layout/hierarchy3"/>
    <dgm:cxn modelId="{340C3C3D-469C-48E7-A77A-D441A14F3F82}" type="presParOf" srcId="{F460D99B-36C9-4309-B60E-4EBB80B3B397}" destId="{64A99231-57FE-4FEC-95DB-3A7BD26D9EB8}" srcOrd="1" destOrd="0" presId="urn:microsoft.com/office/officeart/2005/8/layout/hierarchy3"/>
    <dgm:cxn modelId="{6B7E8A36-BD09-4A90-878D-E81F966AE377}" type="presParOf" srcId="{64A99231-57FE-4FEC-95DB-3A7BD26D9EB8}" destId="{4A32EECA-7959-4CF4-A886-73BC3E8F9B4A}" srcOrd="0" destOrd="0" presId="urn:microsoft.com/office/officeart/2005/8/layout/hierarchy3"/>
    <dgm:cxn modelId="{469524E8-DFE7-458C-9F63-DC828084F78F}" type="presParOf" srcId="{4A32EECA-7959-4CF4-A886-73BC3E8F9B4A}" destId="{C7F30D03-5B6B-4E6D-8B84-6A90E018FC9E}" srcOrd="0" destOrd="0" presId="urn:microsoft.com/office/officeart/2005/8/layout/hierarchy3"/>
    <dgm:cxn modelId="{BBCA5226-F296-4702-8414-179F0507512F}" type="presParOf" srcId="{4A32EECA-7959-4CF4-A886-73BC3E8F9B4A}" destId="{3AEDC7FD-AB5A-4EAE-95C8-3AEDD225BECB}" srcOrd="1" destOrd="0" presId="urn:microsoft.com/office/officeart/2005/8/layout/hierarchy3"/>
    <dgm:cxn modelId="{F17A7548-5950-4068-A6B3-5F7BAD901626}" type="presParOf" srcId="{64A99231-57FE-4FEC-95DB-3A7BD26D9EB8}" destId="{173E7AC6-4F60-403D-A1C5-6745BD4A148B}" srcOrd="1" destOrd="0" presId="urn:microsoft.com/office/officeart/2005/8/layout/hierarchy3"/>
    <dgm:cxn modelId="{C72EE401-B2D3-4B20-8426-6032252FEC12}" type="presParOf" srcId="{173E7AC6-4F60-403D-A1C5-6745BD4A148B}" destId="{271836CE-75C2-462E-B640-4A3D181EF0CC}" srcOrd="0" destOrd="0" presId="urn:microsoft.com/office/officeart/2005/8/layout/hierarchy3"/>
    <dgm:cxn modelId="{00EDD5CE-3DF2-4F8B-A2CD-92CA81C80F67}" type="presParOf" srcId="{173E7AC6-4F60-403D-A1C5-6745BD4A148B}" destId="{B8C85805-69C2-4CBA-B518-24F7FB3CCEA7}" srcOrd="1" destOrd="0" presId="urn:microsoft.com/office/officeart/2005/8/layout/hierarchy3"/>
    <dgm:cxn modelId="{5CC08F8A-15B5-4D26-AFD4-A3607CA227AE}" type="presParOf" srcId="{173E7AC6-4F60-403D-A1C5-6745BD4A148B}" destId="{B13BDBBF-D78C-4968-B1F6-4052A0B3D60A}" srcOrd="2" destOrd="0" presId="urn:microsoft.com/office/officeart/2005/8/layout/hierarchy3"/>
    <dgm:cxn modelId="{3D436A82-0160-4844-85C2-ABBF6950A97D}" type="presParOf" srcId="{173E7AC6-4F60-403D-A1C5-6745BD4A148B}" destId="{2A4AD284-9508-44B8-BD29-D6866195448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0DFBC9-173D-4C95-8AE0-6BACCE02C87B}" type="doc">
      <dgm:prSet loTypeId="urn:microsoft.com/office/officeart/2005/8/layout/radial1" loCatId="relationship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fr-CA"/>
        </a:p>
      </dgm:t>
    </dgm:pt>
    <dgm:pt modelId="{C1F655BB-67A1-41D6-9DCE-096CBE4805F8}">
      <dgm:prSet phldrT="[Texte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CA" b="1">
              <a:solidFill>
                <a:schemeClr val="tx1">
                  <a:lumMod val="65000"/>
                  <a:lumOff val="35000"/>
                </a:schemeClr>
              </a:solidFill>
            </a:rPr>
            <a:t>Protection des stagiaires</a:t>
          </a:r>
        </a:p>
      </dgm:t>
    </dgm:pt>
    <dgm:pt modelId="{001B1EA7-52A2-45F0-91C2-AD88A9809793}" type="parTrans" cxnId="{C453E05D-C6DB-446C-AACE-BCC10B3B7C03}">
      <dgm:prSet/>
      <dgm:spPr/>
      <dgm:t>
        <a:bodyPr/>
        <a:lstStyle/>
        <a:p>
          <a:endParaRPr lang="fr-CA"/>
        </a:p>
      </dgm:t>
    </dgm:pt>
    <dgm:pt modelId="{5D57D2E8-81C6-4046-B0A9-B8BB06860DB1}" type="sibTrans" cxnId="{C453E05D-C6DB-446C-AACE-BCC10B3B7C03}">
      <dgm:prSet/>
      <dgm:spPr/>
      <dgm:t>
        <a:bodyPr/>
        <a:lstStyle/>
        <a:p>
          <a:endParaRPr lang="fr-CA"/>
        </a:p>
      </dgm:t>
    </dgm:pt>
    <dgm:pt modelId="{66552439-AB20-45AA-A264-7CAC905BC417}">
      <dgm:prSet phldrT="[Texte]" custT="1"/>
      <dgm:spPr/>
      <dgm:t>
        <a:bodyPr/>
        <a:lstStyle/>
        <a:p>
          <a:r>
            <a:rPr lang="fr-CA" sz="1800" b="1"/>
            <a:t>Milieu de stage et employeur</a:t>
          </a:r>
        </a:p>
      </dgm:t>
    </dgm:pt>
    <dgm:pt modelId="{F94FEC75-A654-4F62-AF6A-A30DC94229AC}" type="parTrans" cxnId="{70FA0CEE-90BC-4D50-8C63-495F770A11A7}">
      <dgm:prSet/>
      <dgm:spPr/>
      <dgm:t>
        <a:bodyPr/>
        <a:lstStyle/>
        <a:p>
          <a:endParaRPr lang="fr-CA"/>
        </a:p>
      </dgm:t>
    </dgm:pt>
    <dgm:pt modelId="{975292CC-8DF9-4E8A-BC04-F64D53EBD96E}" type="sibTrans" cxnId="{70FA0CEE-90BC-4D50-8C63-495F770A11A7}">
      <dgm:prSet/>
      <dgm:spPr/>
      <dgm:t>
        <a:bodyPr/>
        <a:lstStyle/>
        <a:p>
          <a:endParaRPr lang="fr-CA"/>
        </a:p>
      </dgm:t>
    </dgm:pt>
    <dgm:pt modelId="{C181BEF7-76A1-42A3-834C-8DD5DB195593}">
      <dgm:prSet phldrT="[Texte]" custT="1"/>
      <dgm:spPr/>
      <dgm:t>
        <a:bodyPr/>
        <a:lstStyle/>
        <a:p>
          <a:r>
            <a:rPr lang="fr-CA" sz="1800" b="1"/>
            <a:t>Établissement d’</a:t>
          </a:r>
          <a:r>
            <a:rPr lang="fr-CA" sz="1800" b="1" err="1"/>
            <a:t>enseigne-ment</a:t>
          </a:r>
          <a:endParaRPr lang="fr-CA" sz="1800" b="1"/>
        </a:p>
      </dgm:t>
    </dgm:pt>
    <dgm:pt modelId="{52E905AE-6C08-4D50-8E89-F550E08BB524}" type="parTrans" cxnId="{E75F65B2-3305-499F-90E9-701E74C2B241}">
      <dgm:prSet/>
      <dgm:spPr/>
      <dgm:t>
        <a:bodyPr/>
        <a:lstStyle/>
        <a:p>
          <a:endParaRPr lang="fr-CA"/>
        </a:p>
      </dgm:t>
    </dgm:pt>
    <dgm:pt modelId="{38E4D012-DB74-4B14-9E7F-6BC2F9BA8B3E}" type="sibTrans" cxnId="{E75F65B2-3305-499F-90E9-701E74C2B241}">
      <dgm:prSet/>
      <dgm:spPr/>
      <dgm:t>
        <a:bodyPr/>
        <a:lstStyle/>
        <a:p>
          <a:endParaRPr lang="fr-CA"/>
        </a:p>
      </dgm:t>
    </dgm:pt>
    <dgm:pt modelId="{66E792A5-5077-46F8-B7D7-4C4B2248C9B3}">
      <dgm:prSet phldrT="[Texte]" custT="1"/>
      <dgm:spPr/>
      <dgm:t>
        <a:bodyPr/>
        <a:lstStyle/>
        <a:p>
          <a:r>
            <a:rPr lang="fr-CA" sz="1800" b="1"/>
            <a:t>Ordre professionnel</a:t>
          </a:r>
        </a:p>
      </dgm:t>
    </dgm:pt>
    <dgm:pt modelId="{6BBFCBFB-E4A5-4477-8F32-5561337A10EF}" type="parTrans" cxnId="{5CD63A22-98AB-4DF1-9A64-832E6D175583}">
      <dgm:prSet/>
      <dgm:spPr/>
      <dgm:t>
        <a:bodyPr/>
        <a:lstStyle/>
        <a:p>
          <a:endParaRPr lang="fr-CA"/>
        </a:p>
      </dgm:t>
    </dgm:pt>
    <dgm:pt modelId="{9DC0ECD5-5144-41A8-A948-0BE7C8FBFA57}" type="sibTrans" cxnId="{5CD63A22-98AB-4DF1-9A64-832E6D175583}">
      <dgm:prSet/>
      <dgm:spPr/>
      <dgm:t>
        <a:bodyPr/>
        <a:lstStyle/>
        <a:p>
          <a:endParaRPr lang="fr-CA"/>
        </a:p>
      </dgm:t>
    </dgm:pt>
    <dgm:pt modelId="{C4C2E8ED-A773-4CA3-90B0-A84FCF05A5A4}" type="pres">
      <dgm:prSet presAssocID="{E40DFBC9-173D-4C95-8AE0-6BACCE02C87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B281C5-27E0-4278-85D6-6440B63E43BA}" type="pres">
      <dgm:prSet presAssocID="{C1F655BB-67A1-41D6-9DCE-096CBE4805F8}" presName="centerShape" presStyleLbl="node0" presStyleIdx="0" presStyleCnt="1"/>
      <dgm:spPr/>
    </dgm:pt>
    <dgm:pt modelId="{36FB3375-EBBB-43D8-8360-38026CDF3FD6}" type="pres">
      <dgm:prSet presAssocID="{F94FEC75-A654-4F62-AF6A-A30DC94229AC}" presName="Name9" presStyleLbl="parChTrans1D2" presStyleIdx="0" presStyleCnt="3"/>
      <dgm:spPr/>
    </dgm:pt>
    <dgm:pt modelId="{12DAE9F2-DF46-41DA-B2C5-A39FCA592A8C}" type="pres">
      <dgm:prSet presAssocID="{F94FEC75-A654-4F62-AF6A-A30DC94229AC}" presName="connTx" presStyleLbl="parChTrans1D2" presStyleIdx="0" presStyleCnt="3"/>
      <dgm:spPr/>
    </dgm:pt>
    <dgm:pt modelId="{3615056E-4D35-481B-B6D1-119B45640E64}" type="pres">
      <dgm:prSet presAssocID="{66552439-AB20-45AA-A264-7CAC905BC417}" presName="node" presStyleLbl="node1" presStyleIdx="0" presStyleCnt="3" custScaleX="123783" custScaleY="124880">
        <dgm:presLayoutVars>
          <dgm:bulletEnabled val="1"/>
        </dgm:presLayoutVars>
      </dgm:prSet>
      <dgm:spPr/>
    </dgm:pt>
    <dgm:pt modelId="{6D5360A5-5E58-49B8-AD62-8371A755997A}" type="pres">
      <dgm:prSet presAssocID="{52E905AE-6C08-4D50-8E89-F550E08BB524}" presName="Name9" presStyleLbl="parChTrans1D2" presStyleIdx="1" presStyleCnt="3"/>
      <dgm:spPr/>
    </dgm:pt>
    <dgm:pt modelId="{329B75D2-1079-47D3-9E91-1895BA77270B}" type="pres">
      <dgm:prSet presAssocID="{52E905AE-6C08-4D50-8E89-F550E08BB524}" presName="connTx" presStyleLbl="parChTrans1D2" presStyleIdx="1" presStyleCnt="3"/>
      <dgm:spPr/>
    </dgm:pt>
    <dgm:pt modelId="{8F53ED70-1EAF-4411-8015-67859A2E3F80}" type="pres">
      <dgm:prSet presAssocID="{C181BEF7-76A1-42A3-834C-8DD5DB195593}" presName="node" presStyleLbl="node1" presStyleIdx="1" presStyleCnt="3" custScaleX="133994" custScaleY="136911">
        <dgm:presLayoutVars>
          <dgm:bulletEnabled val="1"/>
        </dgm:presLayoutVars>
      </dgm:prSet>
      <dgm:spPr/>
    </dgm:pt>
    <dgm:pt modelId="{9687A1A6-1607-48D1-89B2-ED5497716F8B}" type="pres">
      <dgm:prSet presAssocID="{6BBFCBFB-E4A5-4477-8F32-5561337A10EF}" presName="Name9" presStyleLbl="parChTrans1D2" presStyleIdx="2" presStyleCnt="3"/>
      <dgm:spPr/>
    </dgm:pt>
    <dgm:pt modelId="{DAD07DAC-556A-4A38-B9A9-0FC9E621CB32}" type="pres">
      <dgm:prSet presAssocID="{6BBFCBFB-E4A5-4477-8F32-5561337A10EF}" presName="connTx" presStyleLbl="parChTrans1D2" presStyleIdx="2" presStyleCnt="3"/>
      <dgm:spPr/>
    </dgm:pt>
    <dgm:pt modelId="{74D286DB-F610-4998-B1AB-FECE6284A704}" type="pres">
      <dgm:prSet presAssocID="{66E792A5-5077-46F8-B7D7-4C4B2248C9B3}" presName="node" presStyleLbl="node1" presStyleIdx="2" presStyleCnt="3" custScaleX="132989" custScaleY="132337">
        <dgm:presLayoutVars>
          <dgm:bulletEnabled val="1"/>
        </dgm:presLayoutVars>
      </dgm:prSet>
      <dgm:spPr/>
    </dgm:pt>
  </dgm:ptLst>
  <dgm:cxnLst>
    <dgm:cxn modelId="{232A4D1D-4636-4576-8FFA-65D99CCB7BBB}" type="presOf" srcId="{C181BEF7-76A1-42A3-834C-8DD5DB195593}" destId="{8F53ED70-1EAF-4411-8015-67859A2E3F80}" srcOrd="0" destOrd="0" presId="urn:microsoft.com/office/officeart/2005/8/layout/radial1"/>
    <dgm:cxn modelId="{17ADD11F-A2E1-4CA7-BC5D-81592BA4BAF0}" type="presOf" srcId="{6BBFCBFB-E4A5-4477-8F32-5561337A10EF}" destId="{DAD07DAC-556A-4A38-B9A9-0FC9E621CB32}" srcOrd="1" destOrd="0" presId="urn:microsoft.com/office/officeart/2005/8/layout/radial1"/>
    <dgm:cxn modelId="{5CD63A22-98AB-4DF1-9A64-832E6D175583}" srcId="{C1F655BB-67A1-41D6-9DCE-096CBE4805F8}" destId="{66E792A5-5077-46F8-B7D7-4C4B2248C9B3}" srcOrd="2" destOrd="0" parTransId="{6BBFCBFB-E4A5-4477-8F32-5561337A10EF}" sibTransId="{9DC0ECD5-5144-41A8-A948-0BE7C8FBFA57}"/>
    <dgm:cxn modelId="{C453E05D-C6DB-446C-AACE-BCC10B3B7C03}" srcId="{E40DFBC9-173D-4C95-8AE0-6BACCE02C87B}" destId="{C1F655BB-67A1-41D6-9DCE-096CBE4805F8}" srcOrd="0" destOrd="0" parTransId="{001B1EA7-52A2-45F0-91C2-AD88A9809793}" sibTransId="{5D57D2E8-81C6-4046-B0A9-B8BB06860DB1}"/>
    <dgm:cxn modelId="{F3D6D96C-C979-4FAF-9209-705654CFCA90}" type="presOf" srcId="{52E905AE-6C08-4D50-8E89-F550E08BB524}" destId="{329B75D2-1079-47D3-9E91-1895BA77270B}" srcOrd="1" destOrd="0" presId="urn:microsoft.com/office/officeart/2005/8/layout/radial1"/>
    <dgm:cxn modelId="{01178752-2262-4C1F-8105-F42B41AF4651}" type="presOf" srcId="{52E905AE-6C08-4D50-8E89-F550E08BB524}" destId="{6D5360A5-5E58-49B8-AD62-8371A755997A}" srcOrd="0" destOrd="0" presId="urn:microsoft.com/office/officeart/2005/8/layout/radial1"/>
    <dgm:cxn modelId="{FB2DFC73-03E5-4B39-B1F6-B540D858A994}" type="presOf" srcId="{F94FEC75-A654-4F62-AF6A-A30DC94229AC}" destId="{12DAE9F2-DF46-41DA-B2C5-A39FCA592A8C}" srcOrd="1" destOrd="0" presId="urn:microsoft.com/office/officeart/2005/8/layout/radial1"/>
    <dgm:cxn modelId="{FBC1057B-BE47-4D54-AFD8-E9801E339C9F}" type="presOf" srcId="{E40DFBC9-173D-4C95-8AE0-6BACCE02C87B}" destId="{C4C2E8ED-A773-4CA3-90B0-A84FCF05A5A4}" srcOrd="0" destOrd="0" presId="urn:microsoft.com/office/officeart/2005/8/layout/radial1"/>
    <dgm:cxn modelId="{87230B93-B41E-457C-9497-69872CC507EA}" type="presOf" srcId="{66552439-AB20-45AA-A264-7CAC905BC417}" destId="{3615056E-4D35-481B-B6D1-119B45640E64}" srcOrd="0" destOrd="0" presId="urn:microsoft.com/office/officeart/2005/8/layout/radial1"/>
    <dgm:cxn modelId="{CDF38D9B-2C9D-4829-841D-E0CAE4DF4E56}" type="presOf" srcId="{F94FEC75-A654-4F62-AF6A-A30DC94229AC}" destId="{36FB3375-EBBB-43D8-8360-38026CDF3FD6}" srcOrd="0" destOrd="0" presId="urn:microsoft.com/office/officeart/2005/8/layout/radial1"/>
    <dgm:cxn modelId="{E75F65B2-3305-499F-90E9-701E74C2B241}" srcId="{C1F655BB-67A1-41D6-9DCE-096CBE4805F8}" destId="{C181BEF7-76A1-42A3-834C-8DD5DB195593}" srcOrd="1" destOrd="0" parTransId="{52E905AE-6C08-4D50-8E89-F550E08BB524}" sibTransId="{38E4D012-DB74-4B14-9E7F-6BC2F9BA8B3E}"/>
    <dgm:cxn modelId="{B81E29C5-182E-4D1C-AF42-9C8354E1C408}" type="presOf" srcId="{C1F655BB-67A1-41D6-9DCE-096CBE4805F8}" destId="{19B281C5-27E0-4278-85D6-6440B63E43BA}" srcOrd="0" destOrd="0" presId="urn:microsoft.com/office/officeart/2005/8/layout/radial1"/>
    <dgm:cxn modelId="{B375D7CA-C12D-4AEB-9872-824DE84813B1}" type="presOf" srcId="{66E792A5-5077-46F8-B7D7-4C4B2248C9B3}" destId="{74D286DB-F610-4998-B1AB-FECE6284A704}" srcOrd="0" destOrd="0" presId="urn:microsoft.com/office/officeart/2005/8/layout/radial1"/>
    <dgm:cxn modelId="{7BF646CE-06ED-4A14-81BA-8BBFE445EC6E}" type="presOf" srcId="{6BBFCBFB-E4A5-4477-8F32-5561337A10EF}" destId="{9687A1A6-1607-48D1-89B2-ED5497716F8B}" srcOrd="0" destOrd="0" presId="urn:microsoft.com/office/officeart/2005/8/layout/radial1"/>
    <dgm:cxn modelId="{70FA0CEE-90BC-4D50-8C63-495F770A11A7}" srcId="{C1F655BB-67A1-41D6-9DCE-096CBE4805F8}" destId="{66552439-AB20-45AA-A264-7CAC905BC417}" srcOrd="0" destOrd="0" parTransId="{F94FEC75-A654-4F62-AF6A-A30DC94229AC}" sibTransId="{975292CC-8DF9-4E8A-BC04-F64D53EBD96E}"/>
    <dgm:cxn modelId="{C88B831C-C2C9-4655-BA63-976254B70682}" type="presParOf" srcId="{C4C2E8ED-A773-4CA3-90B0-A84FCF05A5A4}" destId="{19B281C5-27E0-4278-85D6-6440B63E43BA}" srcOrd="0" destOrd="0" presId="urn:microsoft.com/office/officeart/2005/8/layout/radial1"/>
    <dgm:cxn modelId="{B16EA6F3-DF45-4D8B-8AA1-89A9E8B67075}" type="presParOf" srcId="{C4C2E8ED-A773-4CA3-90B0-A84FCF05A5A4}" destId="{36FB3375-EBBB-43D8-8360-38026CDF3FD6}" srcOrd="1" destOrd="0" presId="urn:microsoft.com/office/officeart/2005/8/layout/radial1"/>
    <dgm:cxn modelId="{3CF32E76-95BB-477A-98DB-5FFCAB29750B}" type="presParOf" srcId="{36FB3375-EBBB-43D8-8360-38026CDF3FD6}" destId="{12DAE9F2-DF46-41DA-B2C5-A39FCA592A8C}" srcOrd="0" destOrd="0" presId="urn:microsoft.com/office/officeart/2005/8/layout/radial1"/>
    <dgm:cxn modelId="{8783AD4D-8F82-4BCE-8E08-9861691FB0FF}" type="presParOf" srcId="{C4C2E8ED-A773-4CA3-90B0-A84FCF05A5A4}" destId="{3615056E-4D35-481B-B6D1-119B45640E64}" srcOrd="2" destOrd="0" presId="urn:microsoft.com/office/officeart/2005/8/layout/radial1"/>
    <dgm:cxn modelId="{D63E78D1-412B-47C1-8835-DBA8843AD2C1}" type="presParOf" srcId="{C4C2E8ED-A773-4CA3-90B0-A84FCF05A5A4}" destId="{6D5360A5-5E58-49B8-AD62-8371A755997A}" srcOrd="3" destOrd="0" presId="urn:microsoft.com/office/officeart/2005/8/layout/radial1"/>
    <dgm:cxn modelId="{CB09C47E-B8CF-448A-9054-D7E2506346A7}" type="presParOf" srcId="{6D5360A5-5E58-49B8-AD62-8371A755997A}" destId="{329B75D2-1079-47D3-9E91-1895BA77270B}" srcOrd="0" destOrd="0" presId="urn:microsoft.com/office/officeart/2005/8/layout/radial1"/>
    <dgm:cxn modelId="{D070CBCF-E9D5-4A02-B39F-6B2437DC672A}" type="presParOf" srcId="{C4C2E8ED-A773-4CA3-90B0-A84FCF05A5A4}" destId="{8F53ED70-1EAF-4411-8015-67859A2E3F80}" srcOrd="4" destOrd="0" presId="urn:microsoft.com/office/officeart/2005/8/layout/radial1"/>
    <dgm:cxn modelId="{D8E5DD2C-8675-45F5-8BF9-5F19FC30FE14}" type="presParOf" srcId="{C4C2E8ED-A773-4CA3-90B0-A84FCF05A5A4}" destId="{9687A1A6-1607-48D1-89B2-ED5497716F8B}" srcOrd="5" destOrd="0" presId="urn:microsoft.com/office/officeart/2005/8/layout/radial1"/>
    <dgm:cxn modelId="{24A090BE-21F4-4639-9993-3723A558D7CB}" type="presParOf" srcId="{9687A1A6-1607-48D1-89B2-ED5497716F8B}" destId="{DAD07DAC-556A-4A38-B9A9-0FC9E621CB32}" srcOrd="0" destOrd="0" presId="urn:microsoft.com/office/officeart/2005/8/layout/radial1"/>
    <dgm:cxn modelId="{EEF91561-3208-4F54-805B-B49EFA018579}" type="presParOf" srcId="{C4C2E8ED-A773-4CA3-90B0-A84FCF05A5A4}" destId="{74D286DB-F610-4998-B1AB-FECE6284A70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B908EA-2B2C-4A51-B114-810A869B104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E64F37D0-626C-498C-897C-6D7C89C02D62}">
      <dgm:prSet phldrT="[Texte]"/>
      <dgm:spPr>
        <a:solidFill>
          <a:schemeClr val="accent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CA" b="1">
              <a:solidFill>
                <a:schemeClr val="tx1">
                  <a:lumMod val="65000"/>
                  <a:lumOff val="35000"/>
                </a:schemeClr>
              </a:solidFill>
            </a:rPr>
            <a:t>Le Collège doit :</a:t>
          </a:r>
        </a:p>
      </dgm:t>
    </dgm:pt>
    <dgm:pt modelId="{9CB96262-CD32-43C5-AB8F-C52B14D2F12F}" type="parTrans" cxnId="{490EE253-DD07-4920-AB7C-2A8BD3C0A602}">
      <dgm:prSet/>
      <dgm:spPr/>
      <dgm:t>
        <a:bodyPr/>
        <a:lstStyle/>
        <a:p>
          <a:endParaRPr lang="fr-CA"/>
        </a:p>
      </dgm:t>
    </dgm:pt>
    <dgm:pt modelId="{3F208001-F90E-4DCC-9693-5A6EAF0860B8}" type="sibTrans" cxnId="{490EE253-DD07-4920-AB7C-2A8BD3C0A602}">
      <dgm:prSet/>
      <dgm:spPr/>
      <dgm:t>
        <a:bodyPr/>
        <a:lstStyle/>
        <a:p>
          <a:endParaRPr lang="fr-CA"/>
        </a:p>
      </dgm:t>
    </dgm:pt>
    <dgm:pt modelId="{83AF4BE2-0A0C-4396-8896-5687B29A7D74}">
      <dgm:prSet phldrT="[Texte]" custT="1"/>
      <dgm:spPr>
        <a:solidFill>
          <a:schemeClr val="bg2">
            <a:lumMod val="90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CA" sz="1800" b="1">
              <a:solidFill>
                <a:schemeClr val="tx1">
                  <a:lumMod val="65000"/>
                  <a:lumOff val="35000"/>
                </a:schemeClr>
              </a:solidFill>
            </a:rPr>
            <a:t>Informer le stagiaire de ses droits</a:t>
          </a:r>
        </a:p>
      </dgm:t>
    </dgm:pt>
    <dgm:pt modelId="{8735FBA6-A4B7-4F25-B29D-EACCB7025ADC}" type="parTrans" cxnId="{49F74B61-3717-4186-B6BF-6BFF210E6D5F}">
      <dgm:prSet/>
      <dgm:spPr>
        <a:effectLst>
          <a:innerShdw blurRad="114300">
            <a:prstClr val="black"/>
          </a:innerShdw>
        </a:effectLst>
      </dgm:spPr>
      <dgm:t>
        <a:bodyPr/>
        <a:lstStyle/>
        <a:p>
          <a:endParaRPr lang="fr-CA"/>
        </a:p>
      </dgm:t>
    </dgm:pt>
    <dgm:pt modelId="{B0A6E162-B46C-4038-B02A-2C8259BB20E4}" type="sibTrans" cxnId="{49F74B61-3717-4186-B6BF-6BFF210E6D5F}">
      <dgm:prSet/>
      <dgm:spPr/>
      <dgm:t>
        <a:bodyPr/>
        <a:lstStyle/>
        <a:p>
          <a:endParaRPr lang="fr-CA"/>
        </a:p>
      </dgm:t>
    </dgm:pt>
    <dgm:pt modelId="{481FEC69-B74C-4FA4-AC08-AF8DBA44EAE6}">
      <dgm:prSet phldrT="[Texte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 spcFirstLastPara="0" vert="horz" wrap="square" lIns="22860" tIns="22860" rIns="22860" bIns="22860" numCol="1" spcCol="1270" anchor="ctr" anchorCtr="0"/>
        <a:lstStyle/>
        <a:p>
          <a:r>
            <a:rPr lang="fr-CA" sz="1800" b="1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Prendre</a:t>
          </a:r>
          <a:r>
            <a:rPr lang="fr-CA" sz="1800" b="1" kern="1200">
              <a:solidFill>
                <a:schemeClr val="tx1">
                  <a:lumMod val="65000"/>
                  <a:lumOff val="35000"/>
                </a:schemeClr>
              </a:solidFill>
            </a:rPr>
            <a:t> les moyens raisonnables pour prévenir et faire cesser le HP ou les VACS</a:t>
          </a:r>
        </a:p>
      </dgm:t>
    </dgm:pt>
    <dgm:pt modelId="{DCDE0C72-2DEF-4BC8-A262-F9E3815EC02B}" type="parTrans" cxnId="{68148776-AE32-4B5B-8848-372F0EAF9B9F}">
      <dgm:prSet/>
      <dgm:spPr>
        <a:effectLst>
          <a:innerShdw blurRad="114300">
            <a:prstClr val="black"/>
          </a:innerShdw>
        </a:effectLst>
      </dgm:spPr>
      <dgm:t>
        <a:bodyPr/>
        <a:lstStyle/>
        <a:p>
          <a:endParaRPr lang="fr-CA"/>
        </a:p>
      </dgm:t>
    </dgm:pt>
    <dgm:pt modelId="{C535F730-43D3-423B-92B1-010B0A62BE05}" type="sibTrans" cxnId="{68148776-AE32-4B5B-8848-372F0EAF9B9F}">
      <dgm:prSet/>
      <dgm:spPr/>
      <dgm:t>
        <a:bodyPr/>
        <a:lstStyle/>
        <a:p>
          <a:endParaRPr lang="fr-CA"/>
        </a:p>
      </dgm:t>
    </dgm:pt>
    <dgm:pt modelId="{52E062B5-40FC-4C4B-A6D6-FB13848D6B55}">
      <dgm:prSet phldrT="[Texte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Prendre les moyens nécessaires pour s’assurer que la réussite des études ne soit pas compromise par l’exercice d’un droit</a:t>
          </a:r>
        </a:p>
      </dgm:t>
    </dgm:pt>
    <dgm:pt modelId="{6085052A-80B8-44E0-85F3-1A95C28E885F}" type="parTrans" cxnId="{90622D15-FF28-4833-AF8E-2D86D72CD274}">
      <dgm:prSet/>
      <dgm:spPr>
        <a:effectLst>
          <a:innerShdw blurRad="114300">
            <a:prstClr val="black"/>
          </a:innerShdw>
        </a:effectLst>
      </dgm:spPr>
      <dgm:t>
        <a:bodyPr/>
        <a:lstStyle/>
        <a:p>
          <a:endParaRPr lang="fr-CA"/>
        </a:p>
      </dgm:t>
    </dgm:pt>
    <dgm:pt modelId="{9DE1268E-0CF1-41CE-B051-EBC3BF754F3C}" type="sibTrans" cxnId="{90622D15-FF28-4833-AF8E-2D86D72CD274}">
      <dgm:prSet/>
      <dgm:spPr/>
      <dgm:t>
        <a:bodyPr/>
        <a:lstStyle/>
        <a:p>
          <a:endParaRPr lang="fr-CA"/>
        </a:p>
      </dgm:t>
    </dgm:pt>
    <dgm:pt modelId="{1E58BB20-4C3A-4469-B5B6-823415FB2B39}">
      <dgm:prSet phldrT="[Texte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Permettre au stagiaire de s’absenter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(à certaines conditions)</a:t>
          </a:r>
        </a:p>
      </dgm:t>
    </dgm:pt>
    <dgm:pt modelId="{F74BA6FE-643B-4DF5-A5E8-D7B909C69263}" type="parTrans" cxnId="{075A2DDD-5484-4FA1-9373-F2D3446FF374}">
      <dgm:prSet/>
      <dgm:spPr>
        <a:effectLst>
          <a:innerShdw blurRad="114300">
            <a:prstClr val="black"/>
          </a:innerShdw>
        </a:effectLst>
      </dgm:spPr>
      <dgm:t>
        <a:bodyPr/>
        <a:lstStyle/>
        <a:p>
          <a:endParaRPr lang="fr-CA"/>
        </a:p>
      </dgm:t>
    </dgm:pt>
    <dgm:pt modelId="{2EE26B49-23BD-4D2B-8D77-5E29093AA563}" type="sibTrans" cxnId="{075A2DDD-5484-4FA1-9373-F2D3446FF374}">
      <dgm:prSet/>
      <dgm:spPr/>
      <dgm:t>
        <a:bodyPr/>
        <a:lstStyle/>
        <a:p>
          <a:endParaRPr lang="fr-CA"/>
        </a:p>
      </dgm:t>
    </dgm:pt>
    <dgm:pt modelId="{24CDC17E-BA0A-46C7-BBB4-6B4E6486EC9A}" type="pres">
      <dgm:prSet presAssocID="{E3B908EA-2B2C-4A51-B114-810A869B104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F451FF-145A-417D-8758-910174E48520}" type="pres">
      <dgm:prSet presAssocID="{E64F37D0-626C-498C-897C-6D7C89C02D62}" presName="centerShape" presStyleLbl="node0" presStyleIdx="0" presStyleCnt="1" custLinFactNeighborX="-256" custLinFactNeighborY="-2563"/>
      <dgm:spPr/>
    </dgm:pt>
    <dgm:pt modelId="{A3A892DE-7157-4353-BB14-03998A5AE84A}" type="pres">
      <dgm:prSet presAssocID="{8735FBA6-A4B7-4F25-B29D-EACCB7025ADC}" presName="parTrans" presStyleLbl="sibTrans2D1" presStyleIdx="0" presStyleCnt="4"/>
      <dgm:spPr/>
    </dgm:pt>
    <dgm:pt modelId="{185C5F54-2D88-4974-B0A6-BF4B2423D0C7}" type="pres">
      <dgm:prSet presAssocID="{8735FBA6-A4B7-4F25-B29D-EACCB7025ADC}" presName="connectorText" presStyleLbl="sibTrans2D1" presStyleIdx="0" presStyleCnt="4"/>
      <dgm:spPr/>
    </dgm:pt>
    <dgm:pt modelId="{90DD7756-160B-431F-930D-6B597B62D496}" type="pres">
      <dgm:prSet presAssocID="{83AF4BE2-0A0C-4396-8896-5687B29A7D74}" presName="node" presStyleLbl="node1" presStyleIdx="0" presStyleCnt="4" custScaleX="246445">
        <dgm:presLayoutVars>
          <dgm:bulletEnabled val="1"/>
        </dgm:presLayoutVars>
      </dgm:prSet>
      <dgm:spPr/>
    </dgm:pt>
    <dgm:pt modelId="{E33C4EB9-31EB-4BEA-9C0E-60E76876EE08}" type="pres">
      <dgm:prSet presAssocID="{DCDE0C72-2DEF-4BC8-A262-F9E3815EC02B}" presName="parTrans" presStyleLbl="sibTrans2D1" presStyleIdx="1" presStyleCnt="4"/>
      <dgm:spPr/>
    </dgm:pt>
    <dgm:pt modelId="{834DD1CE-C4C6-4160-A43A-A98DBAA23455}" type="pres">
      <dgm:prSet presAssocID="{DCDE0C72-2DEF-4BC8-A262-F9E3815EC02B}" presName="connectorText" presStyleLbl="sibTrans2D1" presStyleIdx="1" presStyleCnt="4"/>
      <dgm:spPr/>
    </dgm:pt>
    <dgm:pt modelId="{019B583D-BE7C-4059-AA50-69DEF48D0674}" type="pres">
      <dgm:prSet presAssocID="{481FEC69-B74C-4FA4-AC08-AF8DBA44EAE6}" presName="node" presStyleLbl="node1" presStyleIdx="1" presStyleCnt="4" custScaleX="238622" custScaleY="155078" custRadScaleRad="175862" custRadScaleInc="2492">
        <dgm:presLayoutVars>
          <dgm:bulletEnabled val="1"/>
        </dgm:presLayoutVars>
      </dgm:prSet>
      <dgm:spPr>
        <a:xfrm>
          <a:off x="6765691" y="1396581"/>
          <a:ext cx="2989540" cy="1942871"/>
        </a:xfrm>
        <a:prstGeom prst="ellipse">
          <a:avLst/>
        </a:prstGeom>
      </dgm:spPr>
    </dgm:pt>
    <dgm:pt modelId="{4575A531-0A11-4F5F-A8A1-C5A552B74867}" type="pres">
      <dgm:prSet presAssocID="{6085052A-80B8-44E0-85F3-1A95C28E885F}" presName="parTrans" presStyleLbl="sibTrans2D1" presStyleIdx="2" presStyleCnt="4" custScaleX="148074"/>
      <dgm:spPr/>
    </dgm:pt>
    <dgm:pt modelId="{29A37BBB-6DBA-4197-9A13-1A211E494D9E}" type="pres">
      <dgm:prSet presAssocID="{6085052A-80B8-44E0-85F3-1A95C28E885F}" presName="connectorText" presStyleLbl="sibTrans2D1" presStyleIdx="2" presStyleCnt="4"/>
      <dgm:spPr/>
    </dgm:pt>
    <dgm:pt modelId="{7D5395F9-635A-4947-A91F-96311553B34B}" type="pres">
      <dgm:prSet presAssocID="{52E062B5-40FC-4C4B-A6D6-FB13848D6B55}" presName="node" presStyleLbl="node1" presStyleIdx="2" presStyleCnt="4" custScaleX="334269" custScaleY="124200" custRadScaleRad="109595" custRadScaleInc="1873">
        <dgm:presLayoutVars>
          <dgm:bulletEnabled val="1"/>
        </dgm:presLayoutVars>
      </dgm:prSet>
      <dgm:spPr>
        <a:xfrm>
          <a:off x="3180164" y="3303217"/>
          <a:ext cx="3993952" cy="1386060"/>
        </a:xfrm>
        <a:prstGeom prst="ellipse">
          <a:avLst/>
        </a:prstGeom>
      </dgm:spPr>
    </dgm:pt>
    <dgm:pt modelId="{A132FDD6-DC51-4133-BF10-06ADC570A9FB}" type="pres">
      <dgm:prSet presAssocID="{F74BA6FE-643B-4DF5-A5E8-D7B909C69263}" presName="parTrans" presStyleLbl="sibTrans2D1" presStyleIdx="3" presStyleCnt="4"/>
      <dgm:spPr/>
    </dgm:pt>
    <dgm:pt modelId="{CA336D71-6F85-4761-8B85-A766B4195CCE}" type="pres">
      <dgm:prSet presAssocID="{F74BA6FE-643B-4DF5-A5E8-D7B909C69263}" presName="connectorText" presStyleLbl="sibTrans2D1" presStyleIdx="3" presStyleCnt="4"/>
      <dgm:spPr/>
    </dgm:pt>
    <dgm:pt modelId="{F5BE9D6B-3AFB-44F6-B140-14053F67459D}" type="pres">
      <dgm:prSet presAssocID="{1E58BB20-4C3A-4469-B5B6-823415FB2B39}" presName="node" presStyleLbl="node1" presStyleIdx="3" presStyleCnt="4" custScaleX="212248" custScaleY="131569" custRadScaleRad="152061" custRadScaleInc="23">
        <dgm:presLayoutVars>
          <dgm:bulletEnabled val="1"/>
        </dgm:presLayoutVars>
      </dgm:prSet>
      <dgm:spPr>
        <a:xfrm>
          <a:off x="1177414" y="1482970"/>
          <a:ext cx="2659117" cy="1648342"/>
        </a:xfrm>
        <a:prstGeom prst="ellipse">
          <a:avLst/>
        </a:prstGeom>
      </dgm:spPr>
    </dgm:pt>
  </dgm:ptLst>
  <dgm:cxnLst>
    <dgm:cxn modelId="{90622D15-FF28-4833-AF8E-2D86D72CD274}" srcId="{E64F37D0-626C-498C-897C-6D7C89C02D62}" destId="{52E062B5-40FC-4C4B-A6D6-FB13848D6B55}" srcOrd="2" destOrd="0" parTransId="{6085052A-80B8-44E0-85F3-1A95C28E885F}" sibTransId="{9DE1268E-0CF1-41CE-B051-EBC3BF754F3C}"/>
    <dgm:cxn modelId="{BF401A24-E143-4B03-9B99-312900A9118D}" type="presOf" srcId="{F74BA6FE-643B-4DF5-A5E8-D7B909C69263}" destId="{CA336D71-6F85-4761-8B85-A766B4195CCE}" srcOrd="1" destOrd="0" presId="urn:microsoft.com/office/officeart/2005/8/layout/radial5"/>
    <dgm:cxn modelId="{2939CB36-EF7E-4CCD-A42D-8A9D5FA2D024}" type="presOf" srcId="{DCDE0C72-2DEF-4BC8-A262-F9E3815EC02B}" destId="{E33C4EB9-31EB-4BEA-9C0E-60E76876EE08}" srcOrd="0" destOrd="0" presId="urn:microsoft.com/office/officeart/2005/8/layout/radial5"/>
    <dgm:cxn modelId="{340D143E-5EB0-4480-8621-04031A886DE4}" type="presOf" srcId="{481FEC69-B74C-4FA4-AC08-AF8DBA44EAE6}" destId="{019B583D-BE7C-4059-AA50-69DEF48D0674}" srcOrd="0" destOrd="0" presId="urn:microsoft.com/office/officeart/2005/8/layout/radial5"/>
    <dgm:cxn modelId="{53A5D940-738E-444E-B8D6-0599F9A926DE}" type="presOf" srcId="{6085052A-80B8-44E0-85F3-1A95C28E885F}" destId="{4575A531-0A11-4F5F-A8A1-C5A552B74867}" srcOrd="0" destOrd="0" presId="urn:microsoft.com/office/officeart/2005/8/layout/radial5"/>
    <dgm:cxn modelId="{21E1B35F-ACAA-4568-AB15-3EE69A246A82}" type="presOf" srcId="{8735FBA6-A4B7-4F25-B29D-EACCB7025ADC}" destId="{185C5F54-2D88-4974-B0A6-BF4B2423D0C7}" srcOrd="1" destOrd="0" presId="urn:microsoft.com/office/officeart/2005/8/layout/radial5"/>
    <dgm:cxn modelId="{49F74B61-3717-4186-B6BF-6BFF210E6D5F}" srcId="{E64F37D0-626C-498C-897C-6D7C89C02D62}" destId="{83AF4BE2-0A0C-4396-8896-5687B29A7D74}" srcOrd="0" destOrd="0" parTransId="{8735FBA6-A4B7-4F25-B29D-EACCB7025ADC}" sibTransId="{B0A6E162-B46C-4038-B02A-2C8259BB20E4}"/>
    <dgm:cxn modelId="{2B785761-3A79-44FE-B9B7-EBA1C94F3D70}" type="presOf" srcId="{6085052A-80B8-44E0-85F3-1A95C28E885F}" destId="{29A37BBB-6DBA-4197-9A13-1A211E494D9E}" srcOrd="1" destOrd="0" presId="urn:microsoft.com/office/officeart/2005/8/layout/radial5"/>
    <dgm:cxn modelId="{490EE253-DD07-4920-AB7C-2A8BD3C0A602}" srcId="{E3B908EA-2B2C-4A51-B114-810A869B104B}" destId="{E64F37D0-626C-498C-897C-6D7C89C02D62}" srcOrd="0" destOrd="0" parTransId="{9CB96262-CD32-43C5-AB8F-C52B14D2F12F}" sibTransId="{3F208001-F90E-4DCC-9693-5A6EAF0860B8}"/>
    <dgm:cxn modelId="{CBD30874-B0A9-4524-8E22-A49266C18760}" type="presOf" srcId="{E64F37D0-626C-498C-897C-6D7C89C02D62}" destId="{54F451FF-145A-417D-8758-910174E48520}" srcOrd="0" destOrd="0" presId="urn:microsoft.com/office/officeart/2005/8/layout/radial5"/>
    <dgm:cxn modelId="{D76E8C74-A8B4-448F-AF01-B675D356C123}" type="presOf" srcId="{8735FBA6-A4B7-4F25-B29D-EACCB7025ADC}" destId="{A3A892DE-7157-4353-BB14-03998A5AE84A}" srcOrd="0" destOrd="0" presId="urn:microsoft.com/office/officeart/2005/8/layout/radial5"/>
    <dgm:cxn modelId="{68148776-AE32-4B5B-8848-372F0EAF9B9F}" srcId="{E64F37D0-626C-498C-897C-6D7C89C02D62}" destId="{481FEC69-B74C-4FA4-AC08-AF8DBA44EAE6}" srcOrd="1" destOrd="0" parTransId="{DCDE0C72-2DEF-4BC8-A262-F9E3815EC02B}" sibTransId="{C535F730-43D3-423B-92B1-010B0A62BE05}"/>
    <dgm:cxn modelId="{FCA02277-45CF-4F22-B500-BF8235D570B9}" type="presOf" srcId="{1E58BB20-4C3A-4469-B5B6-823415FB2B39}" destId="{F5BE9D6B-3AFB-44F6-B140-14053F67459D}" srcOrd="0" destOrd="0" presId="urn:microsoft.com/office/officeart/2005/8/layout/radial5"/>
    <dgm:cxn modelId="{2BB502B3-6D54-4BF9-8A2A-BD11AB07E671}" type="presOf" srcId="{F74BA6FE-643B-4DF5-A5E8-D7B909C69263}" destId="{A132FDD6-DC51-4133-BF10-06ADC570A9FB}" srcOrd="0" destOrd="0" presId="urn:microsoft.com/office/officeart/2005/8/layout/radial5"/>
    <dgm:cxn modelId="{5394D5B6-838A-4699-B796-0176005A38E2}" type="presOf" srcId="{83AF4BE2-0A0C-4396-8896-5687B29A7D74}" destId="{90DD7756-160B-431F-930D-6B597B62D496}" srcOrd="0" destOrd="0" presId="urn:microsoft.com/office/officeart/2005/8/layout/radial5"/>
    <dgm:cxn modelId="{4E85BDD4-4798-45F5-A8AC-A934299AEC53}" type="presOf" srcId="{DCDE0C72-2DEF-4BC8-A262-F9E3815EC02B}" destId="{834DD1CE-C4C6-4160-A43A-A98DBAA23455}" srcOrd="1" destOrd="0" presId="urn:microsoft.com/office/officeart/2005/8/layout/radial5"/>
    <dgm:cxn modelId="{075A2DDD-5484-4FA1-9373-F2D3446FF374}" srcId="{E64F37D0-626C-498C-897C-6D7C89C02D62}" destId="{1E58BB20-4C3A-4469-B5B6-823415FB2B39}" srcOrd="3" destOrd="0" parTransId="{F74BA6FE-643B-4DF5-A5E8-D7B909C69263}" sibTransId="{2EE26B49-23BD-4D2B-8D77-5E29093AA563}"/>
    <dgm:cxn modelId="{8DF128E0-1CEE-4201-9A85-4E333E8E1A2C}" type="presOf" srcId="{52E062B5-40FC-4C4B-A6D6-FB13848D6B55}" destId="{7D5395F9-635A-4947-A91F-96311553B34B}" srcOrd="0" destOrd="0" presId="urn:microsoft.com/office/officeart/2005/8/layout/radial5"/>
    <dgm:cxn modelId="{3C1308F3-B289-43E7-BD33-40FE18ADF97C}" type="presOf" srcId="{E3B908EA-2B2C-4A51-B114-810A869B104B}" destId="{24CDC17E-BA0A-46C7-BBB4-6B4E6486EC9A}" srcOrd="0" destOrd="0" presId="urn:microsoft.com/office/officeart/2005/8/layout/radial5"/>
    <dgm:cxn modelId="{795C5DE9-FFA4-405A-91D7-226A64DF8579}" type="presParOf" srcId="{24CDC17E-BA0A-46C7-BBB4-6B4E6486EC9A}" destId="{54F451FF-145A-417D-8758-910174E48520}" srcOrd="0" destOrd="0" presId="urn:microsoft.com/office/officeart/2005/8/layout/radial5"/>
    <dgm:cxn modelId="{AFC9B3C2-9597-4776-A2A7-77609604D7E0}" type="presParOf" srcId="{24CDC17E-BA0A-46C7-BBB4-6B4E6486EC9A}" destId="{A3A892DE-7157-4353-BB14-03998A5AE84A}" srcOrd="1" destOrd="0" presId="urn:microsoft.com/office/officeart/2005/8/layout/radial5"/>
    <dgm:cxn modelId="{D550CBC3-3491-4311-934F-5D31A04374EC}" type="presParOf" srcId="{A3A892DE-7157-4353-BB14-03998A5AE84A}" destId="{185C5F54-2D88-4974-B0A6-BF4B2423D0C7}" srcOrd="0" destOrd="0" presId="urn:microsoft.com/office/officeart/2005/8/layout/radial5"/>
    <dgm:cxn modelId="{E743825D-4403-4C03-8D9C-36C24C809BE5}" type="presParOf" srcId="{24CDC17E-BA0A-46C7-BBB4-6B4E6486EC9A}" destId="{90DD7756-160B-431F-930D-6B597B62D496}" srcOrd="2" destOrd="0" presId="urn:microsoft.com/office/officeart/2005/8/layout/radial5"/>
    <dgm:cxn modelId="{898BF54B-DC17-437B-BBFB-050106B8C4A0}" type="presParOf" srcId="{24CDC17E-BA0A-46C7-BBB4-6B4E6486EC9A}" destId="{E33C4EB9-31EB-4BEA-9C0E-60E76876EE08}" srcOrd="3" destOrd="0" presId="urn:microsoft.com/office/officeart/2005/8/layout/radial5"/>
    <dgm:cxn modelId="{605D0433-194E-4ECB-A65D-33266B030D20}" type="presParOf" srcId="{E33C4EB9-31EB-4BEA-9C0E-60E76876EE08}" destId="{834DD1CE-C4C6-4160-A43A-A98DBAA23455}" srcOrd="0" destOrd="0" presId="urn:microsoft.com/office/officeart/2005/8/layout/radial5"/>
    <dgm:cxn modelId="{E0480FC1-34A4-41A2-A691-E1793914BC80}" type="presParOf" srcId="{24CDC17E-BA0A-46C7-BBB4-6B4E6486EC9A}" destId="{019B583D-BE7C-4059-AA50-69DEF48D0674}" srcOrd="4" destOrd="0" presId="urn:microsoft.com/office/officeart/2005/8/layout/radial5"/>
    <dgm:cxn modelId="{32A1E7A4-7CF9-4CB8-A9D2-82B939C2046E}" type="presParOf" srcId="{24CDC17E-BA0A-46C7-BBB4-6B4E6486EC9A}" destId="{4575A531-0A11-4F5F-A8A1-C5A552B74867}" srcOrd="5" destOrd="0" presId="urn:microsoft.com/office/officeart/2005/8/layout/radial5"/>
    <dgm:cxn modelId="{FEB67A89-B7ED-43A2-895B-542EB3491228}" type="presParOf" srcId="{4575A531-0A11-4F5F-A8A1-C5A552B74867}" destId="{29A37BBB-6DBA-4197-9A13-1A211E494D9E}" srcOrd="0" destOrd="0" presId="urn:microsoft.com/office/officeart/2005/8/layout/radial5"/>
    <dgm:cxn modelId="{2E81EF8D-A4B6-4314-96C0-3A11B16E0230}" type="presParOf" srcId="{24CDC17E-BA0A-46C7-BBB4-6B4E6486EC9A}" destId="{7D5395F9-635A-4947-A91F-96311553B34B}" srcOrd="6" destOrd="0" presId="urn:microsoft.com/office/officeart/2005/8/layout/radial5"/>
    <dgm:cxn modelId="{F42AD652-C1F7-4678-9691-5CF57BA15453}" type="presParOf" srcId="{24CDC17E-BA0A-46C7-BBB4-6B4E6486EC9A}" destId="{A132FDD6-DC51-4133-BF10-06ADC570A9FB}" srcOrd="7" destOrd="0" presId="urn:microsoft.com/office/officeart/2005/8/layout/radial5"/>
    <dgm:cxn modelId="{37CA9AAB-AB87-4CE3-802B-24D2DFE2F9A7}" type="presParOf" srcId="{A132FDD6-DC51-4133-BF10-06ADC570A9FB}" destId="{CA336D71-6F85-4761-8B85-A766B4195CCE}" srcOrd="0" destOrd="0" presId="urn:microsoft.com/office/officeart/2005/8/layout/radial5"/>
    <dgm:cxn modelId="{91922DFC-17D5-4481-87AD-96BBEA103674}" type="presParOf" srcId="{24CDC17E-BA0A-46C7-BBB4-6B4E6486EC9A}" destId="{F5BE9D6B-3AFB-44F6-B140-14053F67459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40C5C9-A23E-E643-A6C8-F7448AAE719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CA"/>
        </a:p>
      </dgm:t>
    </dgm:pt>
    <dgm:pt modelId="{735CC69B-6D75-4742-9186-1D506E4B742D}">
      <dgm:prSet custT="1"/>
      <dgm:spPr>
        <a:solidFill>
          <a:schemeClr val="bg2">
            <a:lumMod val="9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CA" sz="2000" b="0" i="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Formation préalable au 1</a:t>
          </a:r>
          <a:r>
            <a:rPr lang="fr-CA" sz="2000" b="0" i="0" baseline="300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er</a:t>
          </a:r>
          <a:r>
            <a:rPr lang="fr-CA" sz="2000" b="0" i="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 stage </a:t>
          </a:r>
        </a:p>
        <a:p>
          <a:r>
            <a:rPr lang="fr-CA" sz="2000" b="0" i="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(durée : 1h)</a:t>
          </a:r>
        </a:p>
      </dgm:t>
    </dgm:pt>
    <dgm:pt modelId="{38CEB437-0988-5347-A5CB-62707D9254B2}" type="parTrans" cxnId="{F5F5F2F1-23DA-F045-83DD-EF6579308861}">
      <dgm:prSet/>
      <dgm:spPr/>
      <dgm:t>
        <a:bodyPr/>
        <a:lstStyle/>
        <a:p>
          <a:endParaRPr lang="fr-CA" b="0" i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E3E66B43-3EA1-0B49-AC29-BA53B50D7176}" type="sibTrans" cxnId="{F5F5F2F1-23DA-F045-83DD-EF6579308861}">
      <dgm:prSet/>
      <dgm:spPr/>
      <dgm:t>
        <a:bodyPr/>
        <a:lstStyle/>
        <a:p>
          <a:endParaRPr lang="fr-CA" b="0" i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02C49969-184A-8F4A-91DE-87F26C37381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CA" sz="2000" b="0" i="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Pour tous les types de stages </a:t>
          </a:r>
        </a:p>
        <a:p>
          <a:r>
            <a:rPr lang="fr-CA" sz="1600" b="0" i="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(observation , application et intégration)</a:t>
          </a:r>
        </a:p>
      </dgm:t>
    </dgm:pt>
    <dgm:pt modelId="{FD35B083-696C-2043-AB5D-6B1E0DA95BEE}" type="parTrans" cxnId="{A6E857FD-8080-C047-8F54-66F568395407}">
      <dgm:prSet/>
      <dgm:spPr/>
      <dgm:t>
        <a:bodyPr/>
        <a:lstStyle/>
        <a:p>
          <a:endParaRPr lang="fr-CA" b="0" i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F6E6407C-74B6-F944-A16A-DCDDFED0EC0C}" type="sibTrans" cxnId="{A6E857FD-8080-C047-8F54-66F568395407}">
      <dgm:prSet/>
      <dgm:spPr/>
      <dgm:t>
        <a:bodyPr/>
        <a:lstStyle/>
        <a:p>
          <a:endParaRPr lang="fr-CA" b="0" i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D0163E6F-ACC7-E242-922A-A5A31BA2DE15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CA" sz="2000" b="0" i="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Dispensée par le Collège </a:t>
          </a:r>
        </a:p>
        <a:p>
          <a:r>
            <a:rPr lang="fr-CA" sz="2000" b="0" i="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(SG &amp; RH)</a:t>
          </a:r>
        </a:p>
      </dgm:t>
    </dgm:pt>
    <dgm:pt modelId="{76C8930C-1667-0E46-88E6-E8947F014410}" type="parTrans" cxnId="{BFDF66E2-012F-8542-8920-1524A2BDB418}">
      <dgm:prSet/>
      <dgm:spPr/>
      <dgm:t>
        <a:bodyPr/>
        <a:lstStyle/>
        <a:p>
          <a:endParaRPr lang="fr-CA" b="0" i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564D0E86-181D-1740-B4FD-45F7D9619747}" type="sibTrans" cxnId="{BFDF66E2-012F-8542-8920-1524A2BDB418}">
      <dgm:prSet/>
      <dgm:spPr/>
      <dgm:t>
        <a:bodyPr/>
        <a:lstStyle/>
        <a:p>
          <a:endParaRPr lang="fr-CA" b="0" i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0FF897DB-8651-164D-915D-38002C3187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CA" sz="2000" b="0" i="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Risques généraux </a:t>
          </a:r>
        </a:p>
        <a:p>
          <a:r>
            <a:rPr lang="fr-CA" sz="2000" b="0" i="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en stage </a:t>
          </a:r>
        </a:p>
        <a:p>
          <a:r>
            <a:rPr lang="fr-CA" sz="1400" b="0" i="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(Contenu de la formation : Annexe A du Guide des stages)</a:t>
          </a:r>
        </a:p>
      </dgm:t>
    </dgm:pt>
    <dgm:pt modelId="{7CBA1B03-B708-274D-A176-1E190956BF23}" type="parTrans" cxnId="{75BDA741-F988-BC41-B5C9-4DAB0566BF00}">
      <dgm:prSet/>
      <dgm:spPr/>
      <dgm:t>
        <a:bodyPr/>
        <a:lstStyle/>
        <a:p>
          <a:endParaRPr lang="fr-CA" b="0" i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600EA9FE-34BE-D84A-910F-5E659B7A2287}" type="sibTrans" cxnId="{75BDA741-F988-BC41-B5C9-4DAB0566BF00}">
      <dgm:prSet/>
      <dgm:spPr/>
      <dgm:t>
        <a:bodyPr/>
        <a:lstStyle/>
        <a:p>
          <a:endParaRPr lang="fr-CA" b="0" i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86A16E4D-B629-3842-808B-D50B62C7D09E}">
      <dgm:prSet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CA" sz="2000" b="0" i="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Formation sur mesure possible</a:t>
          </a:r>
        </a:p>
        <a:p>
          <a:r>
            <a:rPr lang="fr-CA" sz="2000" b="0" i="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(40 étudiants et +)</a:t>
          </a:r>
        </a:p>
      </dgm:t>
    </dgm:pt>
    <dgm:pt modelId="{52A90152-523C-C246-9A34-D1C938BD0D15}" type="parTrans" cxnId="{1C28FC36-B129-9C40-A698-7F5E3C0AC01B}">
      <dgm:prSet/>
      <dgm:spPr/>
      <dgm:t>
        <a:bodyPr/>
        <a:lstStyle/>
        <a:p>
          <a:endParaRPr lang="fr-CA" b="0" i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E06881BB-6295-AD43-8AFB-79848BE404A7}" type="sibTrans" cxnId="{1C28FC36-B129-9C40-A698-7F5E3C0AC01B}">
      <dgm:prSet/>
      <dgm:spPr/>
      <dgm:t>
        <a:bodyPr/>
        <a:lstStyle/>
        <a:p>
          <a:endParaRPr lang="fr-CA" b="0" i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0475F64E-F46F-D943-A95B-14D8AC811A8E}">
      <dgm:prSet custT="1"/>
      <dgm:spPr>
        <a:solidFill>
          <a:schemeClr val="accent5">
            <a:lumMod val="40000"/>
            <a:lumOff val="60000"/>
          </a:schemeClr>
        </a:solidFill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CA" sz="2000" b="0" i="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Formation en ligne en développement</a:t>
          </a:r>
        </a:p>
      </dgm:t>
    </dgm:pt>
    <dgm:pt modelId="{83734031-F6A2-144A-A23F-B9597C84DCE6}" type="parTrans" cxnId="{37DBF666-A6AE-684A-ABDE-036A827C591C}">
      <dgm:prSet/>
      <dgm:spPr/>
      <dgm:t>
        <a:bodyPr/>
        <a:lstStyle/>
        <a:p>
          <a:endParaRPr lang="fr-CA" b="0" i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914DF46B-9306-A94D-8B36-06FE954EC48D}" type="sibTrans" cxnId="{37DBF666-A6AE-684A-ABDE-036A827C591C}">
      <dgm:prSet/>
      <dgm:spPr/>
      <dgm:t>
        <a:bodyPr/>
        <a:lstStyle/>
        <a:p>
          <a:endParaRPr lang="fr-CA" b="0" i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BC7D61F8-515A-914C-9ACD-D50D499F1555}">
      <dgm:prSet custT="1"/>
      <dgm:spPr>
        <a:solidFill>
          <a:schemeClr val="accent2">
            <a:lumMod val="60000"/>
            <a:lumOff val="40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CA" sz="2000" b="0" i="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Départements inscrivent leurs stagiaires</a:t>
          </a:r>
        </a:p>
      </dgm:t>
    </dgm:pt>
    <dgm:pt modelId="{5691D86A-60F1-264A-AFA4-64DAE573F4CF}" type="parTrans" cxnId="{BF4EEDB1-9E06-AB40-90B8-18B02D6DA148}">
      <dgm:prSet/>
      <dgm:spPr/>
      <dgm:t>
        <a:bodyPr/>
        <a:lstStyle/>
        <a:p>
          <a:endParaRPr lang="fr-CA" b="0" i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D21C6811-4B2D-9643-9DFB-A331AEAA7FF4}" type="sibTrans" cxnId="{BF4EEDB1-9E06-AB40-90B8-18B02D6DA148}">
      <dgm:prSet/>
      <dgm:spPr/>
      <dgm:t>
        <a:bodyPr/>
        <a:lstStyle/>
        <a:p>
          <a:endParaRPr lang="fr-CA" b="0" i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BB42D4CC-2A49-465C-A045-9B5DA38DBCE1}">
      <dgm:prSet custT="1"/>
      <dgm:spPr>
        <a:solidFill>
          <a:schemeClr val="bg1">
            <a:lumMod val="8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CA" sz="2000" b="0" i="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Collège fournit liste de présences</a:t>
          </a:r>
        </a:p>
      </dgm:t>
    </dgm:pt>
    <dgm:pt modelId="{D57EF8BC-57A0-49B1-A757-66709671DD61}" type="parTrans" cxnId="{D3E2D41D-903B-41D4-B6BA-19909A00BF6B}">
      <dgm:prSet/>
      <dgm:spPr/>
      <dgm:t>
        <a:bodyPr/>
        <a:lstStyle/>
        <a:p>
          <a:endParaRPr lang="fr-CA"/>
        </a:p>
      </dgm:t>
    </dgm:pt>
    <dgm:pt modelId="{410EFFE0-2D02-4E2E-A32D-204CC19638DF}" type="sibTrans" cxnId="{D3E2D41D-903B-41D4-B6BA-19909A00BF6B}">
      <dgm:prSet/>
      <dgm:spPr/>
      <dgm:t>
        <a:bodyPr/>
        <a:lstStyle/>
        <a:p>
          <a:endParaRPr lang="fr-CA"/>
        </a:p>
      </dgm:t>
    </dgm:pt>
    <dgm:pt modelId="{EF494980-C4D6-2847-ACA7-4A9523B06C64}" type="pres">
      <dgm:prSet presAssocID="{2140C5C9-A23E-E643-A6C8-F7448AAE719C}" presName="diagram" presStyleCnt="0">
        <dgm:presLayoutVars>
          <dgm:dir/>
          <dgm:resizeHandles val="exact"/>
        </dgm:presLayoutVars>
      </dgm:prSet>
      <dgm:spPr/>
    </dgm:pt>
    <dgm:pt modelId="{93DDABAF-BEDB-3C4D-82D6-E91D7BD3172E}" type="pres">
      <dgm:prSet presAssocID="{735CC69B-6D75-4742-9186-1D506E4B742D}" presName="node" presStyleLbl="node1" presStyleIdx="0" presStyleCnt="8">
        <dgm:presLayoutVars>
          <dgm:bulletEnabled val="1"/>
        </dgm:presLayoutVars>
      </dgm:prSet>
      <dgm:spPr/>
    </dgm:pt>
    <dgm:pt modelId="{30759F31-679E-AB41-B54E-25A5F1BDF7AA}" type="pres">
      <dgm:prSet presAssocID="{E3E66B43-3EA1-0B49-AC29-BA53B50D7176}" presName="sibTrans" presStyleCnt="0"/>
      <dgm:spPr/>
    </dgm:pt>
    <dgm:pt modelId="{07FB48FD-AEC0-E949-AEF2-4142BA0BAA34}" type="pres">
      <dgm:prSet presAssocID="{02C49969-184A-8F4A-91DE-87F26C373811}" presName="node" presStyleLbl="node1" presStyleIdx="1" presStyleCnt="8" custLinFactNeighborY="-1219">
        <dgm:presLayoutVars>
          <dgm:bulletEnabled val="1"/>
        </dgm:presLayoutVars>
      </dgm:prSet>
      <dgm:spPr/>
    </dgm:pt>
    <dgm:pt modelId="{85A95C4C-598A-7142-A1F7-EEF2AA15D260}" type="pres">
      <dgm:prSet presAssocID="{F6E6407C-74B6-F944-A16A-DCDDFED0EC0C}" presName="sibTrans" presStyleCnt="0"/>
      <dgm:spPr/>
    </dgm:pt>
    <dgm:pt modelId="{8CFDAE4F-E4E1-0844-8123-D12420CF7278}" type="pres">
      <dgm:prSet presAssocID="{D0163E6F-ACC7-E242-922A-A5A31BA2DE15}" presName="node" presStyleLbl="node1" presStyleIdx="2" presStyleCnt="8">
        <dgm:presLayoutVars>
          <dgm:bulletEnabled val="1"/>
        </dgm:presLayoutVars>
      </dgm:prSet>
      <dgm:spPr/>
    </dgm:pt>
    <dgm:pt modelId="{F91F830C-CBA3-8847-89F9-7B6C971BC41A}" type="pres">
      <dgm:prSet presAssocID="{564D0E86-181D-1740-B4FD-45F7D9619747}" presName="sibTrans" presStyleCnt="0"/>
      <dgm:spPr/>
    </dgm:pt>
    <dgm:pt modelId="{DAF88103-7324-6749-805D-D57F23D75FAF}" type="pres">
      <dgm:prSet presAssocID="{0FF897DB-8651-164D-915D-38002C31876D}" presName="node" presStyleLbl="node1" presStyleIdx="3" presStyleCnt="8">
        <dgm:presLayoutVars>
          <dgm:bulletEnabled val="1"/>
        </dgm:presLayoutVars>
      </dgm:prSet>
      <dgm:spPr/>
    </dgm:pt>
    <dgm:pt modelId="{981E0DFF-564A-F445-9925-431D27838E92}" type="pres">
      <dgm:prSet presAssocID="{600EA9FE-34BE-D84A-910F-5E659B7A2287}" presName="sibTrans" presStyleCnt="0"/>
      <dgm:spPr/>
    </dgm:pt>
    <dgm:pt modelId="{C57DE7B2-9662-7640-B96B-F9FC73A4B6F7}" type="pres">
      <dgm:prSet presAssocID="{86A16E4D-B629-3842-808B-D50B62C7D09E}" presName="node" presStyleLbl="node1" presStyleIdx="4" presStyleCnt="8">
        <dgm:presLayoutVars>
          <dgm:bulletEnabled val="1"/>
        </dgm:presLayoutVars>
      </dgm:prSet>
      <dgm:spPr/>
    </dgm:pt>
    <dgm:pt modelId="{85839894-BBA9-BA47-81B5-3CFAEE4C8804}" type="pres">
      <dgm:prSet presAssocID="{E06881BB-6295-AD43-8AFB-79848BE404A7}" presName="sibTrans" presStyleCnt="0"/>
      <dgm:spPr/>
    </dgm:pt>
    <dgm:pt modelId="{43B3B521-E80A-43A0-9460-1844C04BAF8A}" type="pres">
      <dgm:prSet presAssocID="{BB42D4CC-2A49-465C-A045-9B5DA38DBCE1}" presName="node" presStyleLbl="node1" presStyleIdx="5" presStyleCnt="8" custLinFactX="100000" custLinFactNeighborX="120126" custLinFactNeighborY="3054">
        <dgm:presLayoutVars>
          <dgm:bulletEnabled val="1"/>
        </dgm:presLayoutVars>
      </dgm:prSet>
      <dgm:spPr/>
    </dgm:pt>
    <dgm:pt modelId="{C460A7C1-875A-4051-BF96-30CB520D2B6A}" type="pres">
      <dgm:prSet presAssocID="{410EFFE0-2D02-4E2E-A32D-204CC19638DF}" presName="sibTrans" presStyleCnt="0"/>
      <dgm:spPr/>
    </dgm:pt>
    <dgm:pt modelId="{1439BC28-0B33-224E-8492-18099AC156FE}" type="pres">
      <dgm:prSet presAssocID="{0475F64E-F46F-D943-A95B-14D8AC811A8E}" presName="node" presStyleLbl="node1" presStyleIdx="6" presStyleCnt="8" custLinFactNeighborX="1829" custLinFactNeighborY="3054">
        <dgm:presLayoutVars>
          <dgm:bulletEnabled val="1"/>
        </dgm:presLayoutVars>
      </dgm:prSet>
      <dgm:spPr/>
    </dgm:pt>
    <dgm:pt modelId="{B208DBF9-FCBB-3345-8B9E-9C4F9AA3F34A}" type="pres">
      <dgm:prSet presAssocID="{914DF46B-9306-A94D-8B36-06FE954EC48D}" presName="sibTrans" presStyleCnt="0"/>
      <dgm:spPr/>
    </dgm:pt>
    <dgm:pt modelId="{1A2F4D04-9561-1849-BCC5-93E98CFDC564}" type="pres">
      <dgm:prSet presAssocID="{BC7D61F8-515A-914C-9ACD-D50D499F1555}" presName="node" presStyleLbl="node1" presStyleIdx="7" presStyleCnt="8" custLinFactX="-100000" custLinFactNeighborX="-119150" custLinFactNeighborY="3054">
        <dgm:presLayoutVars>
          <dgm:bulletEnabled val="1"/>
        </dgm:presLayoutVars>
      </dgm:prSet>
      <dgm:spPr/>
    </dgm:pt>
  </dgm:ptLst>
  <dgm:cxnLst>
    <dgm:cxn modelId="{4C096D17-2683-B343-A72C-DEE96A7DDDF8}" type="presOf" srcId="{02C49969-184A-8F4A-91DE-87F26C373811}" destId="{07FB48FD-AEC0-E949-AEF2-4142BA0BAA34}" srcOrd="0" destOrd="0" presId="urn:microsoft.com/office/officeart/2005/8/layout/default"/>
    <dgm:cxn modelId="{5427761C-54F4-E144-8EF6-6D58CFE7E2C1}" type="presOf" srcId="{BC7D61F8-515A-914C-9ACD-D50D499F1555}" destId="{1A2F4D04-9561-1849-BCC5-93E98CFDC564}" srcOrd="0" destOrd="0" presId="urn:microsoft.com/office/officeart/2005/8/layout/default"/>
    <dgm:cxn modelId="{D3E2D41D-903B-41D4-B6BA-19909A00BF6B}" srcId="{2140C5C9-A23E-E643-A6C8-F7448AAE719C}" destId="{BB42D4CC-2A49-465C-A045-9B5DA38DBCE1}" srcOrd="5" destOrd="0" parTransId="{D57EF8BC-57A0-49B1-A757-66709671DD61}" sibTransId="{410EFFE0-2D02-4E2E-A32D-204CC19638DF}"/>
    <dgm:cxn modelId="{1C28FC36-B129-9C40-A698-7F5E3C0AC01B}" srcId="{2140C5C9-A23E-E643-A6C8-F7448AAE719C}" destId="{86A16E4D-B629-3842-808B-D50B62C7D09E}" srcOrd="4" destOrd="0" parTransId="{52A90152-523C-C246-9A34-D1C938BD0D15}" sibTransId="{E06881BB-6295-AD43-8AFB-79848BE404A7}"/>
    <dgm:cxn modelId="{00A75D5D-FC89-F844-9879-2A85FF32E8CD}" type="presOf" srcId="{735CC69B-6D75-4742-9186-1D506E4B742D}" destId="{93DDABAF-BEDB-3C4D-82D6-E91D7BD3172E}" srcOrd="0" destOrd="0" presId="urn:microsoft.com/office/officeart/2005/8/layout/default"/>
    <dgm:cxn modelId="{75BDA741-F988-BC41-B5C9-4DAB0566BF00}" srcId="{2140C5C9-A23E-E643-A6C8-F7448AAE719C}" destId="{0FF897DB-8651-164D-915D-38002C31876D}" srcOrd="3" destOrd="0" parTransId="{7CBA1B03-B708-274D-A176-1E190956BF23}" sibTransId="{600EA9FE-34BE-D84A-910F-5E659B7A2287}"/>
    <dgm:cxn modelId="{37DBF666-A6AE-684A-ABDE-036A827C591C}" srcId="{2140C5C9-A23E-E643-A6C8-F7448AAE719C}" destId="{0475F64E-F46F-D943-A95B-14D8AC811A8E}" srcOrd="6" destOrd="0" parTransId="{83734031-F6A2-144A-A23F-B9597C84DCE6}" sibTransId="{914DF46B-9306-A94D-8B36-06FE954EC48D}"/>
    <dgm:cxn modelId="{7ADA8A58-16E1-4B4E-B004-1F81A28FB3A8}" type="presOf" srcId="{2140C5C9-A23E-E643-A6C8-F7448AAE719C}" destId="{EF494980-C4D6-2847-ACA7-4A9523B06C64}" srcOrd="0" destOrd="0" presId="urn:microsoft.com/office/officeart/2005/8/layout/default"/>
    <dgm:cxn modelId="{8717697E-8BF6-B846-934E-A240C3D5187D}" type="presOf" srcId="{0FF897DB-8651-164D-915D-38002C31876D}" destId="{DAF88103-7324-6749-805D-D57F23D75FAF}" srcOrd="0" destOrd="0" presId="urn:microsoft.com/office/officeart/2005/8/layout/default"/>
    <dgm:cxn modelId="{BE6A32A8-94C7-4E30-82DF-F6097787D914}" type="presOf" srcId="{BB42D4CC-2A49-465C-A045-9B5DA38DBCE1}" destId="{43B3B521-E80A-43A0-9460-1844C04BAF8A}" srcOrd="0" destOrd="0" presId="urn:microsoft.com/office/officeart/2005/8/layout/default"/>
    <dgm:cxn modelId="{BF4EEDB1-9E06-AB40-90B8-18B02D6DA148}" srcId="{2140C5C9-A23E-E643-A6C8-F7448AAE719C}" destId="{BC7D61F8-515A-914C-9ACD-D50D499F1555}" srcOrd="7" destOrd="0" parTransId="{5691D86A-60F1-264A-AFA4-64DAE573F4CF}" sibTransId="{D21C6811-4B2D-9643-9DFB-A331AEAA7FF4}"/>
    <dgm:cxn modelId="{913957C3-12B0-4D4F-9255-ECFD5F3851AD}" type="presOf" srcId="{0475F64E-F46F-D943-A95B-14D8AC811A8E}" destId="{1439BC28-0B33-224E-8492-18099AC156FE}" srcOrd="0" destOrd="0" presId="urn:microsoft.com/office/officeart/2005/8/layout/default"/>
    <dgm:cxn modelId="{BFDF66E2-012F-8542-8920-1524A2BDB418}" srcId="{2140C5C9-A23E-E643-A6C8-F7448AAE719C}" destId="{D0163E6F-ACC7-E242-922A-A5A31BA2DE15}" srcOrd="2" destOrd="0" parTransId="{76C8930C-1667-0E46-88E6-E8947F014410}" sibTransId="{564D0E86-181D-1740-B4FD-45F7D9619747}"/>
    <dgm:cxn modelId="{1288A8EE-8A9A-414D-88B0-B2397BE79185}" type="presOf" srcId="{86A16E4D-B629-3842-808B-D50B62C7D09E}" destId="{C57DE7B2-9662-7640-B96B-F9FC73A4B6F7}" srcOrd="0" destOrd="0" presId="urn:microsoft.com/office/officeart/2005/8/layout/default"/>
    <dgm:cxn modelId="{F5F5F2F1-23DA-F045-83DD-EF6579308861}" srcId="{2140C5C9-A23E-E643-A6C8-F7448AAE719C}" destId="{735CC69B-6D75-4742-9186-1D506E4B742D}" srcOrd="0" destOrd="0" parTransId="{38CEB437-0988-5347-A5CB-62707D9254B2}" sibTransId="{E3E66B43-3EA1-0B49-AC29-BA53B50D7176}"/>
    <dgm:cxn modelId="{A6E857FD-8080-C047-8F54-66F568395407}" srcId="{2140C5C9-A23E-E643-A6C8-F7448AAE719C}" destId="{02C49969-184A-8F4A-91DE-87F26C373811}" srcOrd="1" destOrd="0" parTransId="{FD35B083-696C-2043-AB5D-6B1E0DA95BEE}" sibTransId="{F6E6407C-74B6-F944-A16A-DCDDFED0EC0C}"/>
    <dgm:cxn modelId="{2B9C56FF-9878-D446-A52B-B09D45A181CE}" type="presOf" srcId="{D0163E6F-ACC7-E242-922A-A5A31BA2DE15}" destId="{8CFDAE4F-E4E1-0844-8123-D12420CF7278}" srcOrd="0" destOrd="0" presId="urn:microsoft.com/office/officeart/2005/8/layout/default"/>
    <dgm:cxn modelId="{8C7CE4D2-6D0D-D34F-8C78-78B332012035}" type="presParOf" srcId="{EF494980-C4D6-2847-ACA7-4A9523B06C64}" destId="{93DDABAF-BEDB-3C4D-82D6-E91D7BD3172E}" srcOrd="0" destOrd="0" presId="urn:microsoft.com/office/officeart/2005/8/layout/default"/>
    <dgm:cxn modelId="{08887106-F3DD-E043-A2AD-642C94E828AF}" type="presParOf" srcId="{EF494980-C4D6-2847-ACA7-4A9523B06C64}" destId="{30759F31-679E-AB41-B54E-25A5F1BDF7AA}" srcOrd="1" destOrd="0" presId="urn:microsoft.com/office/officeart/2005/8/layout/default"/>
    <dgm:cxn modelId="{B73C7DDF-5AE1-FD41-830E-F4A569ED8507}" type="presParOf" srcId="{EF494980-C4D6-2847-ACA7-4A9523B06C64}" destId="{07FB48FD-AEC0-E949-AEF2-4142BA0BAA34}" srcOrd="2" destOrd="0" presId="urn:microsoft.com/office/officeart/2005/8/layout/default"/>
    <dgm:cxn modelId="{C8DC3731-BE24-0444-9580-BFEF5313CDAD}" type="presParOf" srcId="{EF494980-C4D6-2847-ACA7-4A9523B06C64}" destId="{85A95C4C-598A-7142-A1F7-EEF2AA15D260}" srcOrd="3" destOrd="0" presId="urn:microsoft.com/office/officeart/2005/8/layout/default"/>
    <dgm:cxn modelId="{891DC1B9-655D-7046-9473-3A6F60EA13F2}" type="presParOf" srcId="{EF494980-C4D6-2847-ACA7-4A9523B06C64}" destId="{8CFDAE4F-E4E1-0844-8123-D12420CF7278}" srcOrd="4" destOrd="0" presId="urn:microsoft.com/office/officeart/2005/8/layout/default"/>
    <dgm:cxn modelId="{05E58B9E-801F-6E41-AB47-15805C61873A}" type="presParOf" srcId="{EF494980-C4D6-2847-ACA7-4A9523B06C64}" destId="{F91F830C-CBA3-8847-89F9-7B6C971BC41A}" srcOrd="5" destOrd="0" presId="urn:microsoft.com/office/officeart/2005/8/layout/default"/>
    <dgm:cxn modelId="{B8B58981-1F68-3643-8748-5D63A5F0A076}" type="presParOf" srcId="{EF494980-C4D6-2847-ACA7-4A9523B06C64}" destId="{DAF88103-7324-6749-805D-D57F23D75FAF}" srcOrd="6" destOrd="0" presId="urn:microsoft.com/office/officeart/2005/8/layout/default"/>
    <dgm:cxn modelId="{6BD4C41C-247C-7048-857F-421BE5D7C103}" type="presParOf" srcId="{EF494980-C4D6-2847-ACA7-4A9523B06C64}" destId="{981E0DFF-564A-F445-9925-431D27838E92}" srcOrd="7" destOrd="0" presId="urn:microsoft.com/office/officeart/2005/8/layout/default"/>
    <dgm:cxn modelId="{BE8B3D97-AF1D-114E-8BB8-86C7C29EF047}" type="presParOf" srcId="{EF494980-C4D6-2847-ACA7-4A9523B06C64}" destId="{C57DE7B2-9662-7640-B96B-F9FC73A4B6F7}" srcOrd="8" destOrd="0" presId="urn:microsoft.com/office/officeart/2005/8/layout/default"/>
    <dgm:cxn modelId="{531E24D5-D4F0-3D43-8A04-9BDC66F0BB64}" type="presParOf" srcId="{EF494980-C4D6-2847-ACA7-4A9523B06C64}" destId="{85839894-BBA9-BA47-81B5-3CFAEE4C8804}" srcOrd="9" destOrd="0" presId="urn:microsoft.com/office/officeart/2005/8/layout/default"/>
    <dgm:cxn modelId="{AA7485BA-19C6-4B46-ACC7-538033D9EDF3}" type="presParOf" srcId="{EF494980-C4D6-2847-ACA7-4A9523B06C64}" destId="{43B3B521-E80A-43A0-9460-1844C04BAF8A}" srcOrd="10" destOrd="0" presId="urn:microsoft.com/office/officeart/2005/8/layout/default"/>
    <dgm:cxn modelId="{E6D6D1B3-3E51-483D-AF66-1052656536B1}" type="presParOf" srcId="{EF494980-C4D6-2847-ACA7-4A9523B06C64}" destId="{C460A7C1-875A-4051-BF96-30CB520D2B6A}" srcOrd="11" destOrd="0" presId="urn:microsoft.com/office/officeart/2005/8/layout/default"/>
    <dgm:cxn modelId="{C2A3B850-A5B8-8646-B20D-5E0BC2E4F039}" type="presParOf" srcId="{EF494980-C4D6-2847-ACA7-4A9523B06C64}" destId="{1439BC28-0B33-224E-8492-18099AC156FE}" srcOrd="12" destOrd="0" presId="urn:microsoft.com/office/officeart/2005/8/layout/default"/>
    <dgm:cxn modelId="{5626E899-2694-3043-9163-016CCCF5AEE0}" type="presParOf" srcId="{EF494980-C4D6-2847-ACA7-4A9523B06C64}" destId="{B208DBF9-FCBB-3345-8B9E-9C4F9AA3F34A}" srcOrd="13" destOrd="0" presId="urn:microsoft.com/office/officeart/2005/8/layout/default"/>
    <dgm:cxn modelId="{98C1BFD6-D5C8-AD43-8574-ED7505BE3B58}" type="presParOf" srcId="{EF494980-C4D6-2847-ACA7-4A9523B06C64}" destId="{1A2F4D04-9561-1849-BCC5-93E98CFDC564}" srcOrd="14" destOrd="0" presId="urn:microsoft.com/office/officeart/2005/8/layout/default"/>
  </dgm:cxnLst>
  <dgm:bg>
    <a:effectLst>
      <a:outerShdw blurRad="50800" dist="50800" dir="5400000" algn="ctr" rotWithShape="0">
        <a:srgbClr val="000000">
          <a:alpha val="54000"/>
        </a:srgb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9EA6DA-BC1B-A042-BB56-A55C257AABEB}" type="doc">
      <dgm:prSet loTypeId="urn:microsoft.com/office/officeart/2005/8/layout/hierarchy4" loCatId="process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fr-CA"/>
        </a:p>
      </dgm:t>
    </dgm:pt>
    <dgm:pt modelId="{9D57AE4A-E1F5-FA43-AADB-AB5C86CAD48D}">
      <dgm:prSet custT="1"/>
      <dgm:spPr/>
      <dgm:t>
        <a:bodyPr/>
        <a:lstStyle/>
        <a:p>
          <a:endParaRPr lang="fr-FR" sz="2000" b="1"/>
        </a:p>
        <a:p>
          <a:r>
            <a:rPr lang="fr-FR" sz="2000" b="1">
              <a:solidFill>
                <a:schemeClr val="tx1"/>
              </a:solidFill>
            </a:rPr>
            <a:t>Risques: </a:t>
          </a:r>
        </a:p>
        <a:p>
          <a:r>
            <a:rPr lang="fr-FR" sz="2000" b="1">
              <a:solidFill>
                <a:schemeClr val="tx1"/>
              </a:solidFill>
            </a:rPr>
            <a:t>Chimiques</a:t>
          </a:r>
        </a:p>
        <a:p>
          <a:r>
            <a:rPr lang="fr-FR" sz="2000" b="1">
              <a:solidFill>
                <a:schemeClr val="tx1"/>
              </a:solidFill>
            </a:rPr>
            <a:t>Ergonomiques</a:t>
          </a:r>
        </a:p>
        <a:p>
          <a:r>
            <a:rPr lang="fr-FR" sz="2000" b="1">
              <a:solidFill>
                <a:schemeClr val="tx1"/>
              </a:solidFill>
            </a:rPr>
            <a:t>Liés à l’environnement</a:t>
          </a:r>
        </a:p>
        <a:p>
          <a:r>
            <a:rPr lang="fr-FR" sz="2000" b="1">
              <a:solidFill>
                <a:schemeClr val="tx1"/>
              </a:solidFill>
            </a:rPr>
            <a:t>Liés à la sécurité</a:t>
          </a:r>
        </a:p>
        <a:p>
          <a:r>
            <a:rPr lang="fr-FR" sz="2000" b="1">
              <a:solidFill>
                <a:schemeClr val="tx1"/>
              </a:solidFill>
            </a:rPr>
            <a:t>Biologiques</a:t>
          </a:r>
        </a:p>
        <a:p>
          <a:r>
            <a:rPr lang="fr-FR" sz="2000" b="1">
              <a:solidFill>
                <a:schemeClr val="tx1"/>
              </a:solidFill>
            </a:rPr>
            <a:t>Psychosociaux</a:t>
          </a:r>
        </a:p>
        <a:p>
          <a:endParaRPr lang="fr-FR" sz="2400" b="0"/>
        </a:p>
      </dgm:t>
    </dgm:pt>
    <dgm:pt modelId="{5647EFE3-AEB5-4D48-84B6-EBC4AD015CFD}" type="parTrans" cxnId="{241FB5EC-3717-6844-992F-F3C7135514A3}">
      <dgm:prSet/>
      <dgm:spPr/>
      <dgm:t>
        <a:bodyPr/>
        <a:lstStyle/>
        <a:p>
          <a:endParaRPr lang="fr-CA"/>
        </a:p>
      </dgm:t>
    </dgm:pt>
    <dgm:pt modelId="{ADF9A8D6-94EF-9D43-906F-D62FF6734213}" type="sibTrans" cxnId="{241FB5EC-3717-6844-992F-F3C7135514A3}">
      <dgm:prSet custT="1"/>
      <dgm:spPr/>
      <dgm:t>
        <a:bodyPr/>
        <a:lstStyle/>
        <a:p>
          <a:endParaRPr lang="fr-CA" sz="1100">
            <a:solidFill>
              <a:schemeClr val="tx2">
                <a:lumMod val="50000"/>
              </a:schemeClr>
            </a:solidFill>
          </a:endParaRPr>
        </a:p>
      </dgm:t>
    </dgm:pt>
    <dgm:pt modelId="{D01DE83F-AF27-4D49-84AC-6709057EA24F}">
      <dgm:prSet custT="1"/>
      <dgm:spPr/>
      <dgm:t>
        <a:bodyPr/>
        <a:lstStyle/>
        <a:p>
          <a:r>
            <a:rPr lang="fr-CA" sz="2000" b="1">
              <a:solidFill>
                <a:schemeClr val="tx1"/>
              </a:solidFill>
            </a:rPr>
            <a:t>S’ils perçoivent un risque pour leur santé ou leur sécurité : </a:t>
          </a:r>
        </a:p>
        <a:p>
          <a:r>
            <a:rPr lang="fr-CA" sz="2000" b="1">
              <a:solidFill>
                <a:schemeClr val="tx1"/>
              </a:solidFill>
            </a:rPr>
            <a:t>avec qui doivent-ils communiquer?</a:t>
          </a:r>
          <a:endParaRPr lang="fr-CA" sz="2000" b="0" i="0" baseline="0">
            <a:solidFill>
              <a:schemeClr val="tx1"/>
            </a:solidFill>
          </a:endParaRPr>
        </a:p>
      </dgm:t>
    </dgm:pt>
    <dgm:pt modelId="{B0207782-6967-A142-955B-DC7A48123353}" type="parTrans" cxnId="{6B9D1872-0A18-874D-BD3C-D4BF5B07E831}">
      <dgm:prSet/>
      <dgm:spPr/>
      <dgm:t>
        <a:bodyPr/>
        <a:lstStyle/>
        <a:p>
          <a:endParaRPr lang="fr-CA"/>
        </a:p>
      </dgm:t>
    </dgm:pt>
    <dgm:pt modelId="{87303802-CC8F-464B-A5A6-D58A75A9866C}" type="sibTrans" cxnId="{6B9D1872-0A18-874D-BD3C-D4BF5B07E831}">
      <dgm:prSet/>
      <dgm:spPr/>
      <dgm:t>
        <a:bodyPr/>
        <a:lstStyle/>
        <a:p>
          <a:endParaRPr lang="fr-CA"/>
        </a:p>
      </dgm:t>
    </dgm:pt>
    <dgm:pt modelId="{074B3D25-EFFB-964F-B222-BE9207E52127}">
      <dgm:prSet custT="1"/>
      <dgm:spPr/>
      <dgm:t>
        <a:bodyPr/>
        <a:lstStyle/>
        <a:p>
          <a:r>
            <a:rPr lang="fr-CA" sz="1800" b="1">
              <a:solidFill>
                <a:schemeClr val="tx1"/>
              </a:solidFill>
            </a:rPr>
            <a:t>Échelle de gravité</a:t>
          </a:r>
        </a:p>
        <a:p>
          <a:r>
            <a:rPr lang="fr-CA" sz="1800" b="1">
              <a:solidFill>
                <a:schemeClr val="tx1"/>
              </a:solidFill>
            </a:rPr>
            <a:t>Grave :</a:t>
          </a:r>
          <a:r>
            <a:rPr lang="fr-CA" sz="1800">
              <a:solidFill>
                <a:schemeClr val="tx1"/>
              </a:solidFill>
            </a:rPr>
            <a:t> amputation, décès, atteinte permanente</a:t>
          </a:r>
        </a:p>
        <a:p>
          <a:pPr>
            <a:buFont typeface="Wingdings" panose="05000000000000000000" pitchFamily="2" charset="2"/>
            <a:buChar char=""/>
          </a:pPr>
          <a:r>
            <a:rPr lang="fr-CA" sz="1800" b="1">
              <a:solidFill>
                <a:schemeClr val="tx1"/>
              </a:solidFill>
            </a:rPr>
            <a:t>Modérée :</a:t>
          </a:r>
          <a:r>
            <a:rPr lang="fr-CA" sz="1800">
              <a:solidFill>
                <a:schemeClr val="tx1"/>
              </a:solidFill>
            </a:rPr>
            <a:t> brûlure, commotion, atteinte temporaire</a:t>
          </a:r>
        </a:p>
        <a:p>
          <a:pPr>
            <a:buFont typeface="Wingdings" panose="05000000000000000000" pitchFamily="2" charset="2"/>
            <a:buChar char=""/>
          </a:pPr>
          <a:r>
            <a:rPr lang="fr-CA" sz="1800" b="1">
              <a:solidFill>
                <a:schemeClr val="tx1"/>
              </a:solidFill>
            </a:rPr>
            <a:t>Légère :</a:t>
          </a:r>
          <a:r>
            <a:rPr lang="fr-CA" sz="1800">
              <a:solidFill>
                <a:schemeClr val="tx1"/>
              </a:solidFill>
            </a:rPr>
            <a:t> blessure mineure</a:t>
          </a:r>
          <a:endParaRPr lang="fr-CA" sz="2400" b="0">
            <a:solidFill>
              <a:schemeClr val="tx1"/>
            </a:solidFill>
          </a:endParaRPr>
        </a:p>
      </dgm:t>
    </dgm:pt>
    <dgm:pt modelId="{F96A98D8-49BC-894F-878D-182A9ACDA1F7}" type="sibTrans" cxnId="{E997886E-3455-DC42-8E88-D79A552F2764}">
      <dgm:prSet custT="1"/>
      <dgm:spPr/>
      <dgm:t>
        <a:bodyPr/>
        <a:lstStyle/>
        <a:p>
          <a:endParaRPr lang="fr-CA" sz="1100"/>
        </a:p>
      </dgm:t>
    </dgm:pt>
    <dgm:pt modelId="{87F5C3E8-3C12-3B4A-848C-9E33F89E8F14}" type="parTrans" cxnId="{E997886E-3455-DC42-8E88-D79A552F2764}">
      <dgm:prSet/>
      <dgm:spPr/>
      <dgm:t>
        <a:bodyPr/>
        <a:lstStyle/>
        <a:p>
          <a:endParaRPr lang="fr-CA"/>
        </a:p>
      </dgm:t>
    </dgm:pt>
    <dgm:pt modelId="{4C5C8C3C-8B55-4748-95D6-C44BB32C9DEA}">
      <dgm:prSet custT="1"/>
      <dgm:spPr/>
      <dgm:t>
        <a:bodyPr/>
        <a:lstStyle/>
        <a:p>
          <a:endParaRPr lang="fr-CA" sz="2000" b="1"/>
        </a:p>
        <a:p>
          <a:r>
            <a:rPr lang="fr-CA" sz="2000" b="1">
              <a:solidFill>
                <a:schemeClr val="tx1"/>
              </a:solidFill>
            </a:rPr>
            <a:t>Rappel aux stagiaires des consignes et des protocoles de sécurité à suivre</a:t>
          </a:r>
        </a:p>
        <a:p>
          <a:endParaRPr lang="fr-CA" sz="2000" b="1" i="0"/>
        </a:p>
      </dgm:t>
    </dgm:pt>
    <dgm:pt modelId="{539D672B-E965-8540-AB3D-8AF3D30A4912}" type="sibTrans" cxnId="{54E69C78-6107-FB4B-B022-4ABD4B6981D4}">
      <dgm:prSet custT="1"/>
      <dgm:spPr/>
      <dgm:t>
        <a:bodyPr/>
        <a:lstStyle/>
        <a:p>
          <a:endParaRPr lang="fr-CA" sz="1100">
            <a:solidFill>
              <a:schemeClr val="tx2">
                <a:lumMod val="50000"/>
              </a:schemeClr>
            </a:solidFill>
          </a:endParaRPr>
        </a:p>
      </dgm:t>
    </dgm:pt>
    <dgm:pt modelId="{4BC317FD-F6A0-DD4F-B8B1-0230459D176D}" type="parTrans" cxnId="{54E69C78-6107-FB4B-B022-4ABD4B6981D4}">
      <dgm:prSet/>
      <dgm:spPr/>
      <dgm:t>
        <a:bodyPr/>
        <a:lstStyle/>
        <a:p>
          <a:endParaRPr lang="fr-CA"/>
        </a:p>
      </dgm:t>
    </dgm:pt>
    <dgm:pt modelId="{90FE4D91-E161-9D4C-AEE9-8381BE0503F4}" type="pres">
      <dgm:prSet presAssocID="{549EA6DA-BC1B-A042-BB56-A55C257AABE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AAD2C9-78A6-A244-A890-CAE81795AA54}" type="pres">
      <dgm:prSet presAssocID="{9D57AE4A-E1F5-FA43-AADB-AB5C86CAD48D}" presName="vertOne" presStyleCnt="0"/>
      <dgm:spPr/>
    </dgm:pt>
    <dgm:pt modelId="{2FA5BE94-E614-9D43-B222-BA3564A721A2}" type="pres">
      <dgm:prSet presAssocID="{9D57AE4A-E1F5-FA43-AADB-AB5C86CAD48D}" presName="txOne" presStyleLbl="node0" presStyleIdx="0" presStyleCnt="4">
        <dgm:presLayoutVars>
          <dgm:chPref val="3"/>
        </dgm:presLayoutVars>
      </dgm:prSet>
      <dgm:spPr/>
    </dgm:pt>
    <dgm:pt modelId="{806918E5-404C-5243-AC2B-32997AE5F300}" type="pres">
      <dgm:prSet presAssocID="{9D57AE4A-E1F5-FA43-AADB-AB5C86CAD48D}" presName="horzOne" presStyleCnt="0"/>
      <dgm:spPr/>
    </dgm:pt>
    <dgm:pt modelId="{0871FB49-ED68-0B48-9A24-DB0FCD9993D8}" type="pres">
      <dgm:prSet presAssocID="{ADF9A8D6-94EF-9D43-906F-D62FF6734213}" presName="sibSpaceOne" presStyleCnt="0"/>
      <dgm:spPr/>
    </dgm:pt>
    <dgm:pt modelId="{70CBC415-3C0D-2345-94B4-5DDBB59CAD70}" type="pres">
      <dgm:prSet presAssocID="{074B3D25-EFFB-964F-B222-BE9207E52127}" presName="vertOne" presStyleCnt="0"/>
      <dgm:spPr/>
    </dgm:pt>
    <dgm:pt modelId="{B93993AF-B980-F046-9AB9-622D0A0EBC53}" type="pres">
      <dgm:prSet presAssocID="{074B3D25-EFFB-964F-B222-BE9207E52127}" presName="txOne" presStyleLbl="node0" presStyleIdx="1" presStyleCnt="4">
        <dgm:presLayoutVars>
          <dgm:chPref val="3"/>
        </dgm:presLayoutVars>
      </dgm:prSet>
      <dgm:spPr/>
    </dgm:pt>
    <dgm:pt modelId="{31301732-6CA1-BF4F-B48A-C95B781E155A}" type="pres">
      <dgm:prSet presAssocID="{074B3D25-EFFB-964F-B222-BE9207E52127}" presName="horzOne" presStyleCnt="0"/>
      <dgm:spPr/>
    </dgm:pt>
    <dgm:pt modelId="{1C6067E2-EAAC-914D-B5B1-7B9B125D05AE}" type="pres">
      <dgm:prSet presAssocID="{F96A98D8-49BC-894F-878D-182A9ACDA1F7}" presName="sibSpaceOne" presStyleCnt="0"/>
      <dgm:spPr/>
    </dgm:pt>
    <dgm:pt modelId="{182D34D7-3DA7-6948-9E37-57DF7327F57F}" type="pres">
      <dgm:prSet presAssocID="{4C5C8C3C-8B55-4748-95D6-C44BB32C9DEA}" presName="vertOne" presStyleCnt="0"/>
      <dgm:spPr/>
    </dgm:pt>
    <dgm:pt modelId="{D60AA25D-51A3-F64B-8A0A-1D335BF7341B}" type="pres">
      <dgm:prSet presAssocID="{4C5C8C3C-8B55-4748-95D6-C44BB32C9DEA}" presName="txOne" presStyleLbl="node0" presStyleIdx="2" presStyleCnt="4">
        <dgm:presLayoutVars>
          <dgm:chPref val="3"/>
        </dgm:presLayoutVars>
      </dgm:prSet>
      <dgm:spPr/>
    </dgm:pt>
    <dgm:pt modelId="{ABA01D25-A74D-4043-BE8B-3816F4120DF4}" type="pres">
      <dgm:prSet presAssocID="{4C5C8C3C-8B55-4748-95D6-C44BB32C9DEA}" presName="horzOne" presStyleCnt="0"/>
      <dgm:spPr/>
    </dgm:pt>
    <dgm:pt modelId="{F18655BB-B8D8-5548-BB23-93FB27B524DE}" type="pres">
      <dgm:prSet presAssocID="{539D672B-E965-8540-AB3D-8AF3D30A4912}" presName="sibSpaceOne" presStyleCnt="0"/>
      <dgm:spPr/>
    </dgm:pt>
    <dgm:pt modelId="{47F6BEAF-BB7E-594C-98A2-A37B3139983B}" type="pres">
      <dgm:prSet presAssocID="{D01DE83F-AF27-4D49-84AC-6709057EA24F}" presName="vertOne" presStyleCnt="0"/>
      <dgm:spPr/>
    </dgm:pt>
    <dgm:pt modelId="{95F8D99B-1416-F340-A2B2-75923FE729B4}" type="pres">
      <dgm:prSet presAssocID="{D01DE83F-AF27-4D49-84AC-6709057EA24F}" presName="txOne" presStyleLbl="node0" presStyleIdx="3" presStyleCnt="4">
        <dgm:presLayoutVars>
          <dgm:chPref val="3"/>
        </dgm:presLayoutVars>
      </dgm:prSet>
      <dgm:spPr/>
    </dgm:pt>
    <dgm:pt modelId="{67AE499B-880D-334D-8977-80A4A76C2F4F}" type="pres">
      <dgm:prSet presAssocID="{D01DE83F-AF27-4D49-84AC-6709057EA24F}" presName="horzOne" presStyleCnt="0"/>
      <dgm:spPr/>
    </dgm:pt>
  </dgm:ptLst>
  <dgm:cxnLst>
    <dgm:cxn modelId="{24C7301C-A653-614E-BB4B-E7B230012650}" type="presOf" srcId="{D01DE83F-AF27-4D49-84AC-6709057EA24F}" destId="{95F8D99B-1416-F340-A2B2-75923FE729B4}" srcOrd="0" destOrd="0" presId="urn:microsoft.com/office/officeart/2005/8/layout/hierarchy4"/>
    <dgm:cxn modelId="{0A8C6739-A92C-0F43-862D-5C5283D4846C}" type="presOf" srcId="{549EA6DA-BC1B-A042-BB56-A55C257AABEB}" destId="{90FE4D91-E161-9D4C-AEE9-8381BE0503F4}" srcOrd="0" destOrd="0" presId="urn:microsoft.com/office/officeart/2005/8/layout/hierarchy4"/>
    <dgm:cxn modelId="{7696E16A-9D63-4049-86C2-324B52A61DBD}" type="presOf" srcId="{074B3D25-EFFB-964F-B222-BE9207E52127}" destId="{B93993AF-B980-F046-9AB9-622D0A0EBC53}" srcOrd="0" destOrd="0" presId="urn:microsoft.com/office/officeart/2005/8/layout/hierarchy4"/>
    <dgm:cxn modelId="{E997886E-3455-DC42-8E88-D79A552F2764}" srcId="{549EA6DA-BC1B-A042-BB56-A55C257AABEB}" destId="{074B3D25-EFFB-964F-B222-BE9207E52127}" srcOrd="1" destOrd="0" parTransId="{87F5C3E8-3C12-3B4A-848C-9E33F89E8F14}" sibTransId="{F96A98D8-49BC-894F-878D-182A9ACDA1F7}"/>
    <dgm:cxn modelId="{6B9D1872-0A18-874D-BD3C-D4BF5B07E831}" srcId="{549EA6DA-BC1B-A042-BB56-A55C257AABEB}" destId="{D01DE83F-AF27-4D49-84AC-6709057EA24F}" srcOrd="3" destOrd="0" parTransId="{B0207782-6967-A142-955B-DC7A48123353}" sibTransId="{87303802-CC8F-464B-A5A6-D58A75A9866C}"/>
    <dgm:cxn modelId="{54E69C78-6107-FB4B-B022-4ABD4B6981D4}" srcId="{549EA6DA-BC1B-A042-BB56-A55C257AABEB}" destId="{4C5C8C3C-8B55-4748-95D6-C44BB32C9DEA}" srcOrd="2" destOrd="0" parTransId="{4BC317FD-F6A0-DD4F-B8B1-0230459D176D}" sibTransId="{539D672B-E965-8540-AB3D-8AF3D30A4912}"/>
    <dgm:cxn modelId="{3409F49D-8A4D-ED40-867E-1E03ED03F479}" type="presOf" srcId="{4C5C8C3C-8B55-4748-95D6-C44BB32C9DEA}" destId="{D60AA25D-51A3-F64B-8A0A-1D335BF7341B}" srcOrd="0" destOrd="0" presId="urn:microsoft.com/office/officeart/2005/8/layout/hierarchy4"/>
    <dgm:cxn modelId="{9B337DD9-F096-2B4C-82A8-FE5A6DCE5469}" type="presOf" srcId="{9D57AE4A-E1F5-FA43-AADB-AB5C86CAD48D}" destId="{2FA5BE94-E614-9D43-B222-BA3564A721A2}" srcOrd="0" destOrd="0" presId="urn:microsoft.com/office/officeart/2005/8/layout/hierarchy4"/>
    <dgm:cxn modelId="{241FB5EC-3717-6844-992F-F3C7135514A3}" srcId="{549EA6DA-BC1B-A042-BB56-A55C257AABEB}" destId="{9D57AE4A-E1F5-FA43-AADB-AB5C86CAD48D}" srcOrd="0" destOrd="0" parTransId="{5647EFE3-AEB5-4D48-84B6-EBC4AD015CFD}" sibTransId="{ADF9A8D6-94EF-9D43-906F-D62FF6734213}"/>
    <dgm:cxn modelId="{32304BB4-F2FD-6B4A-9D5C-A5E0D8CE6D1F}" type="presParOf" srcId="{90FE4D91-E161-9D4C-AEE9-8381BE0503F4}" destId="{E7AAD2C9-78A6-A244-A890-CAE81795AA54}" srcOrd="0" destOrd="0" presId="urn:microsoft.com/office/officeart/2005/8/layout/hierarchy4"/>
    <dgm:cxn modelId="{E59FD804-E839-E048-B95D-27808E069D0D}" type="presParOf" srcId="{E7AAD2C9-78A6-A244-A890-CAE81795AA54}" destId="{2FA5BE94-E614-9D43-B222-BA3564A721A2}" srcOrd="0" destOrd="0" presId="urn:microsoft.com/office/officeart/2005/8/layout/hierarchy4"/>
    <dgm:cxn modelId="{3A660DBE-42DF-BB4E-8CF0-DED6357F7F11}" type="presParOf" srcId="{E7AAD2C9-78A6-A244-A890-CAE81795AA54}" destId="{806918E5-404C-5243-AC2B-32997AE5F300}" srcOrd="1" destOrd="0" presId="urn:microsoft.com/office/officeart/2005/8/layout/hierarchy4"/>
    <dgm:cxn modelId="{5481827E-245A-2C42-BA99-6F47C879FCD7}" type="presParOf" srcId="{90FE4D91-E161-9D4C-AEE9-8381BE0503F4}" destId="{0871FB49-ED68-0B48-9A24-DB0FCD9993D8}" srcOrd="1" destOrd="0" presId="urn:microsoft.com/office/officeart/2005/8/layout/hierarchy4"/>
    <dgm:cxn modelId="{FEF6E457-59DF-3D4F-9218-A2F19D3663AC}" type="presParOf" srcId="{90FE4D91-E161-9D4C-AEE9-8381BE0503F4}" destId="{70CBC415-3C0D-2345-94B4-5DDBB59CAD70}" srcOrd="2" destOrd="0" presId="urn:microsoft.com/office/officeart/2005/8/layout/hierarchy4"/>
    <dgm:cxn modelId="{F8347E05-0F05-8F47-A6E4-21E5474C17F3}" type="presParOf" srcId="{70CBC415-3C0D-2345-94B4-5DDBB59CAD70}" destId="{B93993AF-B980-F046-9AB9-622D0A0EBC53}" srcOrd="0" destOrd="0" presId="urn:microsoft.com/office/officeart/2005/8/layout/hierarchy4"/>
    <dgm:cxn modelId="{D73861F7-CAE9-B349-B02B-EA1ECB720961}" type="presParOf" srcId="{70CBC415-3C0D-2345-94B4-5DDBB59CAD70}" destId="{31301732-6CA1-BF4F-B48A-C95B781E155A}" srcOrd="1" destOrd="0" presId="urn:microsoft.com/office/officeart/2005/8/layout/hierarchy4"/>
    <dgm:cxn modelId="{0C13DB7E-9CEC-0A4C-8703-0D6CBD3DED5E}" type="presParOf" srcId="{90FE4D91-E161-9D4C-AEE9-8381BE0503F4}" destId="{1C6067E2-EAAC-914D-B5B1-7B9B125D05AE}" srcOrd="3" destOrd="0" presId="urn:microsoft.com/office/officeart/2005/8/layout/hierarchy4"/>
    <dgm:cxn modelId="{40166EA2-71B2-CC46-B434-19161240F1D9}" type="presParOf" srcId="{90FE4D91-E161-9D4C-AEE9-8381BE0503F4}" destId="{182D34D7-3DA7-6948-9E37-57DF7327F57F}" srcOrd="4" destOrd="0" presId="urn:microsoft.com/office/officeart/2005/8/layout/hierarchy4"/>
    <dgm:cxn modelId="{7A9FE0F9-6342-504E-8A52-A17614334236}" type="presParOf" srcId="{182D34D7-3DA7-6948-9E37-57DF7327F57F}" destId="{D60AA25D-51A3-F64B-8A0A-1D335BF7341B}" srcOrd="0" destOrd="0" presId="urn:microsoft.com/office/officeart/2005/8/layout/hierarchy4"/>
    <dgm:cxn modelId="{6C253C75-5E8E-E647-ACF2-2F5BCB3A6549}" type="presParOf" srcId="{182D34D7-3DA7-6948-9E37-57DF7327F57F}" destId="{ABA01D25-A74D-4043-BE8B-3816F4120DF4}" srcOrd="1" destOrd="0" presId="urn:microsoft.com/office/officeart/2005/8/layout/hierarchy4"/>
    <dgm:cxn modelId="{AD2E1DB2-9F94-3745-88E3-C3F705E5AA02}" type="presParOf" srcId="{90FE4D91-E161-9D4C-AEE9-8381BE0503F4}" destId="{F18655BB-B8D8-5548-BB23-93FB27B524DE}" srcOrd="5" destOrd="0" presId="urn:microsoft.com/office/officeart/2005/8/layout/hierarchy4"/>
    <dgm:cxn modelId="{75B52A7B-68F2-0F47-A5D2-426BC2E5929A}" type="presParOf" srcId="{90FE4D91-E161-9D4C-AEE9-8381BE0503F4}" destId="{47F6BEAF-BB7E-594C-98A2-A37B3139983B}" srcOrd="6" destOrd="0" presId="urn:microsoft.com/office/officeart/2005/8/layout/hierarchy4"/>
    <dgm:cxn modelId="{7D7340CE-AEEE-1C47-83A7-303D0882928A}" type="presParOf" srcId="{47F6BEAF-BB7E-594C-98A2-A37B3139983B}" destId="{95F8D99B-1416-F340-A2B2-75923FE729B4}" srcOrd="0" destOrd="0" presId="urn:microsoft.com/office/officeart/2005/8/layout/hierarchy4"/>
    <dgm:cxn modelId="{1CDDBACF-63F9-A548-ADCD-FB1AA2F9A21A}" type="presParOf" srcId="{47F6BEAF-BB7E-594C-98A2-A37B3139983B}" destId="{67AE499B-880D-334D-8977-80A4A76C2F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24A3D1-975A-4287-9F7F-3113E8D9DD3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FA7AE95-012C-4A78-8187-1A7459F26292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CA" sz="1800">
              <a:solidFill>
                <a:schemeClr val="tx1"/>
              </a:solidFill>
            </a:rPr>
            <a:t>Dans tous les cas de doutes liés à une forme de </a:t>
          </a:r>
          <a:r>
            <a:rPr lang="fr-CA" sz="1800" b="1">
              <a:solidFill>
                <a:schemeClr val="tx1"/>
              </a:solidFill>
            </a:rPr>
            <a:t>harcèlement psychologique </a:t>
          </a:r>
          <a:r>
            <a:rPr lang="fr-CA" sz="1800">
              <a:solidFill>
                <a:schemeClr val="tx1"/>
              </a:solidFill>
            </a:rPr>
            <a:t>(HP) ou </a:t>
          </a:r>
          <a:r>
            <a:rPr lang="fr-CA" sz="1800" b="1">
              <a:solidFill>
                <a:schemeClr val="tx1"/>
              </a:solidFill>
            </a:rPr>
            <a:t>de violence à caractère sexuelle </a:t>
          </a:r>
          <a:r>
            <a:rPr lang="fr-CA" sz="1800" b="0">
              <a:solidFill>
                <a:schemeClr val="tx1"/>
              </a:solidFill>
            </a:rPr>
            <a:t>(VACS)</a:t>
          </a:r>
        </a:p>
        <a:p>
          <a:r>
            <a:rPr lang="fr-CA" sz="1800" b="1">
              <a:solidFill>
                <a:schemeClr val="tx1"/>
              </a:solidFill>
            </a:rPr>
            <a:t>MÊME SI </a:t>
          </a:r>
          <a:r>
            <a:rPr lang="fr-CA" sz="1800">
              <a:solidFill>
                <a:schemeClr val="tx1"/>
              </a:solidFill>
            </a:rPr>
            <a:t>le ou la stagiaire souhaite tolérer la situation</a:t>
          </a:r>
        </a:p>
        <a:p>
          <a:r>
            <a:rPr lang="fr-CA" sz="1800" b="1">
              <a:solidFill>
                <a:schemeClr val="tx1"/>
              </a:solidFill>
            </a:rPr>
            <a:t>MÊME SI </a:t>
          </a:r>
          <a:r>
            <a:rPr lang="fr-CA" sz="1800" b="0">
              <a:solidFill>
                <a:schemeClr val="tx1"/>
              </a:solidFill>
            </a:rPr>
            <a:t>le ou la stagiaire s’est </a:t>
          </a:r>
          <a:r>
            <a:rPr lang="fr-CA" sz="1800" b="0" err="1">
              <a:solidFill>
                <a:schemeClr val="tx1"/>
              </a:solidFill>
            </a:rPr>
            <a:t>adressé.e</a:t>
          </a:r>
          <a:r>
            <a:rPr lang="fr-CA" sz="1800" b="0">
              <a:solidFill>
                <a:schemeClr val="tx1"/>
              </a:solidFill>
            </a:rPr>
            <a:t> à vous de manière confidentielle</a:t>
          </a:r>
        </a:p>
      </dgm:t>
    </dgm:pt>
    <dgm:pt modelId="{D6B3B069-591F-4834-91FB-24EE5718B66E}" type="parTrans" cxnId="{C52AEF93-ACA7-4D5B-85BF-929E933164C6}">
      <dgm:prSet/>
      <dgm:spPr/>
      <dgm:t>
        <a:bodyPr/>
        <a:lstStyle/>
        <a:p>
          <a:endParaRPr lang="fr-CA"/>
        </a:p>
      </dgm:t>
    </dgm:pt>
    <dgm:pt modelId="{D0DB8D89-1291-483C-84F7-D0DF0F817C54}" type="sibTrans" cxnId="{C52AEF93-ACA7-4D5B-85BF-929E933164C6}">
      <dgm:prSet/>
      <dgm:spPr/>
      <dgm:t>
        <a:bodyPr/>
        <a:lstStyle/>
        <a:p>
          <a:endParaRPr lang="fr-CA"/>
        </a:p>
      </dgm:t>
    </dgm:pt>
    <dgm:pt modelId="{64573A28-7B18-485F-873C-B980E2432784}">
      <dgm:prSet phldrT="[Texte]" custT="1"/>
      <dgm:spPr>
        <a:solidFill>
          <a:schemeClr val="bg2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fr-CA" sz="1800">
              <a:solidFill>
                <a:schemeClr val="tx1"/>
              </a:solidFill>
            </a:rPr>
            <a:t>Dans tous les cas de doutes liés à la </a:t>
          </a:r>
          <a:r>
            <a:rPr lang="fr-CA" sz="1800" b="1">
              <a:solidFill>
                <a:schemeClr val="tx1"/>
              </a:solidFill>
            </a:rPr>
            <a:t>santé</a:t>
          </a:r>
          <a:r>
            <a:rPr lang="fr-CA" sz="1800">
              <a:solidFill>
                <a:schemeClr val="tx1"/>
              </a:solidFill>
            </a:rPr>
            <a:t> ou la </a:t>
          </a:r>
          <a:r>
            <a:rPr lang="fr-CA" sz="1800" b="1">
              <a:solidFill>
                <a:schemeClr val="tx1"/>
              </a:solidFill>
            </a:rPr>
            <a:t>sécurité </a:t>
          </a:r>
          <a:r>
            <a:rPr lang="fr-CA" sz="1800" b="0">
              <a:solidFill>
                <a:schemeClr val="tx1"/>
              </a:solidFill>
            </a:rPr>
            <a:t>du ou de la stagiaire, à une </a:t>
          </a:r>
          <a:r>
            <a:rPr lang="fr-CA" sz="1800" b="1">
              <a:solidFill>
                <a:schemeClr val="tx1"/>
              </a:solidFill>
            </a:rPr>
            <a:t>maladie professionnelle</a:t>
          </a:r>
        </a:p>
        <a:p>
          <a:r>
            <a:rPr lang="fr-CA" sz="1800">
              <a:solidFill>
                <a:schemeClr val="tx1"/>
              </a:solidFill>
            </a:rPr>
            <a:t> ou à un </a:t>
          </a:r>
          <a:r>
            <a:rPr lang="fr-CA" sz="1800" b="1">
              <a:solidFill>
                <a:schemeClr val="tx1"/>
              </a:solidFill>
            </a:rPr>
            <a:t>accident</a:t>
          </a:r>
          <a:r>
            <a:rPr lang="fr-CA" sz="1800">
              <a:solidFill>
                <a:schemeClr val="tx1"/>
              </a:solidFill>
            </a:rPr>
            <a:t> en stage : </a:t>
          </a:r>
        </a:p>
        <a:p>
          <a:r>
            <a:rPr lang="fr-CA" sz="1800">
              <a:solidFill>
                <a:schemeClr val="tx1"/>
              </a:solidFill>
            </a:rPr>
            <a:t>consultez le </a:t>
          </a:r>
        </a:p>
        <a:p>
          <a:r>
            <a:rPr lang="fr-CA" sz="1800" b="1">
              <a:solidFill>
                <a:schemeClr val="tx1"/>
              </a:solidFill>
            </a:rPr>
            <a:t>Bureau de santé sécurité </a:t>
          </a:r>
          <a:r>
            <a:rPr lang="fr-CA" sz="1800" b="0">
              <a:solidFill>
                <a:schemeClr val="tx1"/>
              </a:solidFill>
            </a:rPr>
            <a:t>(BSS)</a:t>
          </a:r>
          <a:endParaRPr lang="fr-CA" sz="1800" b="0"/>
        </a:p>
      </dgm:t>
    </dgm:pt>
    <dgm:pt modelId="{73277A92-FE77-47FC-8565-8A25AE334CC8}" type="parTrans" cxnId="{E5749F84-BAFA-492A-B802-C2F69AE7D47D}">
      <dgm:prSet/>
      <dgm:spPr/>
      <dgm:t>
        <a:bodyPr/>
        <a:lstStyle/>
        <a:p>
          <a:endParaRPr lang="fr-CA"/>
        </a:p>
      </dgm:t>
    </dgm:pt>
    <dgm:pt modelId="{288AF0FA-FE96-4AAF-9AAB-DDC44A654208}" type="sibTrans" cxnId="{E5749F84-BAFA-492A-B802-C2F69AE7D47D}">
      <dgm:prSet/>
      <dgm:spPr/>
      <dgm:t>
        <a:bodyPr/>
        <a:lstStyle/>
        <a:p>
          <a:endParaRPr lang="fr-CA"/>
        </a:p>
      </dgm:t>
    </dgm:pt>
    <dgm:pt modelId="{242EEC88-EDA7-4281-90C5-8879405124E1}" type="pres">
      <dgm:prSet presAssocID="{F224A3D1-975A-4287-9F7F-3113E8D9DD39}" presName="Name0" presStyleCnt="0">
        <dgm:presLayoutVars>
          <dgm:dir/>
          <dgm:resizeHandles val="exact"/>
        </dgm:presLayoutVars>
      </dgm:prSet>
      <dgm:spPr/>
    </dgm:pt>
    <dgm:pt modelId="{84AA1DD9-D5A7-461C-BDC9-C7335D054AB1}" type="pres">
      <dgm:prSet presAssocID="{F224A3D1-975A-4287-9F7F-3113E8D9DD39}" presName="fgShape" presStyleLbl="fgShp" presStyleIdx="0" presStyleCnt="1" custScaleY="148598" custLinFactNeighborX="0" custLinFactNeighborY="27125"/>
      <dgm:spPr>
        <a:solidFill>
          <a:schemeClr val="bg1"/>
        </a:solidFill>
        <a:scene3d>
          <a:camera prst="orthographicFront"/>
          <a:lightRig rig="threePt" dir="t"/>
        </a:scene3d>
        <a:sp3d>
          <a:bevelT/>
        </a:sp3d>
      </dgm:spPr>
    </dgm:pt>
    <dgm:pt modelId="{0B6EBB37-B73B-4619-859B-353B7D64440D}" type="pres">
      <dgm:prSet presAssocID="{F224A3D1-975A-4287-9F7F-3113E8D9DD39}" presName="linComp" presStyleCnt="0"/>
      <dgm:spPr/>
    </dgm:pt>
    <dgm:pt modelId="{D20683C1-FFAB-40E3-8E01-02214FE50A66}" type="pres">
      <dgm:prSet presAssocID="{BFA7AE95-012C-4A78-8187-1A7459F26292}" presName="compNode" presStyleCnt="0"/>
      <dgm:spPr/>
    </dgm:pt>
    <dgm:pt modelId="{D8E1ADEA-DA86-494C-B166-AC728565F18A}" type="pres">
      <dgm:prSet presAssocID="{BFA7AE95-012C-4A78-8187-1A7459F26292}" presName="bkgdShape" presStyleLbl="node1" presStyleIdx="0" presStyleCnt="2" custLinFactNeighborY="693"/>
      <dgm:spPr/>
    </dgm:pt>
    <dgm:pt modelId="{2BB84F51-FFC5-491E-9CD1-E622D794E75A}" type="pres">
      <dgm:prSet presAssocID="{BFA7AE95-012C-4A78-8187-1A7459F26292}" presName="nodeTx" presStyleLbl="node1" presStyleIdx="0" presStyleCnt="2">
        <dgm:presLayoutVars>
          <dgm:bulletEnabled val="1"/>
        </dgm:presLayoutVars>
      </dgm:prSet>
      <dgm:spPr/>
    </dgm:pt>
    <dgm:pt modelId="{D3204AA4-7623-44A8-99A2-EF7AE008CE2B}" type="pres">
      <dgm:prSet presAssocID="{BFA7AE95-012C-4A78-8187-1A7459F26292}" presName="invisiNode" presStyleLbl="node1" presStyleIdx="0" presStyleCnt="2"/>
      <dgm:spPr/>
    </dgm:pt>
    <dgm:pt modelId="{FD8AA1B0-20B6-46D0-8560-D2FB75DE6317}" type="pres">
      <dgm:prSet presAssocID="{BFA7AE95-012C-4A78-8187-1A7459F26292}" presName="imagNode" presStyleLbl="fgImgPlace1" presStyleIdx="0" presStyleCnt="2" custLinFactNeighborX="1874" custLinFactNeighborY="-736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</dgm:spPr>
    </dgm:pt>
    <dgm:pt modelId="{F0383230-0899-47FC-9487-36C03171A589}" type="pres">
      <dgm:prSet presAssocID="{D0DB8D89-1291-483C-84F7-D0DF0F817C54}" presName="sibTrans" presStyleLbl="sibTrans2D1" presStyleIdx="0" presStyleCnt="0"/>
      <dgm:spPr/>
    </dgm:pt>
    <dgm:pt modelId="{1D9A1BB0-AE40-45AB-9E08-547EF135D662}" type="pres">
      <dgm:prSet presAssocID="{64573A28-7B18-485F-873C-B980E2432784}" presName="compNode" presStyleCnt="0"/>
      <dgm:spPr/>
    </dgm:pt>
    <dgm:pt modelId="{F71F8EB6-A15C-410D-96A8-DF0D1B008F3D}" type="pres">
      <dgm:prSet presAssocID="{64573A28-7B18-485F-873C-B980E2432784}" presName="bkgdShape" presStyleLbl="node1" presStyleIdx="1" presStyleCnt="2"/>
      <dgm:spPr/>
    </dgm:pt>
    <dgm:pt modelId="{E23C7D76-87A3-4A8E-8943-376D35FFAE19}" type="pres">
      <dgm:prSet presAssocID="{64573A28-7B18-485F-873C-B980E2432784}" presName="nodeTx" presStyleLbl="node1" presStyleIdx="1" presStyleCnt="2">
        <dgm:presLayoutVars>
          <dgm:bulletEnabled val="1"/>
        </dgm:presLayoutVars>
      </dgm:prSet>
      <dgm:spPr/>
    </dgm:pt>
    <dgm:pt modelId="{038AC392-0BF2-4340-BCB1-0279604043AA}" type="pres">
      <dgm:prSet presAssocID="{64573A28-7B18-485F-873C-B980E2432784}" presName="invisiNode" presStyleLbl="node1" presStyleIdx="1" presStyleCnt="2"/>
      <dgm:spPr/>
    </dgm:pt>
    <dgm:pt modelId="{C37CCD07-81CC-4526-A664-C67F62BFCAF7}" type="pres">
      <dgm:prSet presAssocID="{64573A28-7B18-485F-873C-B980E2432784}" presName="imagNode" presStyleLbl="fgImgPlace1" presStyleIdx="1" presStyleCnt="2" custLinFactNeighborX="-1249" custLinFactNeighborY="-7364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</dgm:ptLst>
  <dgm:cxnLst>
    <dgm:cxn modelId="{59B1061E-D66E-43EB-B2C4-4F337378726F}" type="presOf" srcId="{64573A28-7B18-485F-873C-B980E2432784}" destId="{E23C7D76-87A3-4A8E-8943-376D35FFAE19}" srcOrd="1" destOrd="0" presId="urn:microsoft.com/office/officeart/2005/8/layout/hList7"/>
    <dgm:cxn modelId="{17F7EC33-5A97-4A47-88F8-8344AB6AD4D1}" type="presOf" srcId="{D0DB8D89-1291-483C-84F7-D0DF0F817C54}" destId="{F0383230-0899-47FC-9487-36C03171A589}" srcOrd="0" destOrd="0" presId="urn:microsoft.com/office/officeart/2005/8/layout/hList7"/>
    <dgm:cxn modelId="{8F7E9F4B-00D6-41FB-89E6-49B1BFE012F6}" type="presOf" srcId="{BFA7AE95-012C-4A78-8187-1A7459F26292}" destId="{D8E1ADEA-DA86-494C-B166-AC728565F18A}" srcOrd="0" destOrd="0" presId="urn:microsoft.com/office/officeart/2005/8/layout/hList7"/>
    <dgm:cxn modelId="{E5749F84-BAFA-492A-B802-C2F69AE7D47D}" srcId="{F224A3D1-975A-4287-9F7F-3113E8D9DD39}" destId="{64573A28-7B18-485F-873C-B980E2432784}" srcOrd="1" destOrd="0" parTransId="{73277A92-FE77-47FC-8565-8A25AE334CC8}" sibTransId="{288AF0FA-FE96-4AAF-9AAB-DDC44A654208}"/>
    <dgm:cxn modelId="{C52AEF93-ACA7-4D5B-85BF-929E933164C6}" srcId="{F224A3D1-975A-4287-9F7F-3113E8D9DD39}" destId="{BFA7AE95-012C-4A78-8187-1A7459F26292}" srcOrd="0" destOrd="0" parTransId="{D6B3B069-591F-4834-91FB-24EE5718B66E}" sibTransId="{D0DB8D89-1291-483C-84F7-D0DF0F817C54}"/>
    <dgm:cxn modelId="{9A07BDD1-304D-4109-848E-7005C6630F6B}" type="presOf" srcId="{64573A28-7B18-485F-873C-B980E2432784}" destId="{F71F8EB6-A15C-410D-96A8-DF0D1B008F3D}" srcOrd="0" destOrd="0" presId="urn:microsoft.com/office/officeart/2005/8/layout/hList7"/>
    <dgm:cxn modelId="{AED44FF5-72E0-4557-9401-D4BC6317B0E5}" type="presOf" srcId="{F224A3D1-975A-4287-9F7F-3113E8D9DD39}" destId="{242EEC88-EDA7-4281-90C5-8879405124E1}" srcOrd="0" destOrd="0" presId="urn:microsoft.com/office/officeart/2005/8/layout/hList7"/>
    <dgm:cxn modelId="{EE475DFF-EB0E-43D9-817E-96C4CCCF741C}" type="presOf" srcId="{BFA7AE95-012C-4A78-8187-1A7459F26292}" destId="{2BB84F51-FFC5-491E-9CD1-E622D794E75A}" srcOrd="1" destOrd="0" presId="urn:microsoft.com/office/officeart/2005/8/layout/hList7"/>
    <dgm:cxn modelId="{32DDA1B0-3F56-4E1D-8E48-3CAE33A2CB8B}" type="presParOf" srcId="{242EEC88-EDA7-4281-90C5-8879405124E1}" destId="{84AA1DD9-D5A7-461C-BDC9-C7335D054AB1}" srcOrd="0" destOrd="0" presId="urn:microsoft.com/office/officeart/2005/8/layout/hList7"/>
    <dgm:cxn modelId="{1CDF4209-A937-4A79-9632-DB5D89BB6EE1}" type="presParOf" srcId="{242EEC88-EDA7-4281-90C5-8879405124E1}" destId="{0B6EBB37-B73B-4619-859B-353B7D64440D}" srcOrd="1" destOrd="0" presId="urn:microsoft.com/office/officeart/2005/8/layout/hList7"/>
    <dgm:cxn modelId="{811E8274-348B-4891-AA71-01A1AFEA48E9}" type="presParOf" srcId="{0B6EBB37-B73B-4619-859B-353B7D64440D}" destId="{D20683C1-FFAB-40E3-8E01-02214FE50A66}" srcOrd="0" destOrd="0" presId="urn:microsoft.com/office/officeart/2005/8/layout/hList7"/>
    <dgm:cxn modelId="{22F00B38-675C-4F4A-84E0-F05F3DCE1D4F}" type="presParOf" srcId="{D20683C1-FFAB-40E3-8E01-02214FE50A66}" destId="{D8E1ADEA-DA86-494C-B166-AC728565F18A}" srcOrd="0" destOrd="0" presId="urn:microsoft.com/office/officeart/2005/8/layout/hList7"/>
    <dgm:cxn modelId="{EF6392F4-6AE3-4659-B916-C32D4010C78A}" type="presParOf" srcId="{D20683C1-FFAB-40E3-8E01-02214FE50A66}" destId="{2BB84F51-FFC5-491E-9CD1-E622D794E75A}" srcOrd="1" destOrd="0" presId="urn:microsoft.com/office/officeart/2005/8/layout/hList7"/>
    <dgm:cxn modelId="{18DE6D9C-0876-4298-A79F-316C299303F5}" type="presParOf" srcId="{D20683C1-FFAB-40E3-8E01-02214FE50A66}" destId="{D3204AA4-7623-44A8-99A2-EF7AE008CE2B}" srcOrd="2" destOrd="0" presId="urn:microsoft.com/office/officeart/2005/8/layout/hList7"/>
    <dgm:cxn modelId="{4D4C2F92-1F34-4985-A280-072CE1288174}" type="presParOf" srcId="{D20683C1-FFAB-40E3-8E01-02214FE50A66}" destId="{FD8AA1B0-20B6-46D0-8560-D2FB75DE6317}" srcOrd="3" destOrd="0" presId="urn:microsoft.com/office/officeart/2005/8/layout/hList7"/>
    <dgm:cxn modelId="{1DE7CB9D-A0F2-4C38-A61D-7E47B30A7FC6}" type="presParOf" srcId="{0B6EBB37-B73B-4619-859B-353B7D64440D}" destId="{F0383230-0899-47FC-9487-36C03171A589}" srcOrd="1" destOrd="0" presId="urn:microsoft.com/office/officeart/2005/8/layout/hList7"/>
    <dgm:cxn modelId="{957612AE-1B62-4989-8569-5AC4CEC5FF65}" type="presParOf" srcId="{0B6EBB37-B73B-4619-859B-353B7D64440D}" destId="{1D9A1BB0-AE40-45AB-9E08-547EF135D662}" srcOrd="2" destOrd="0" presId="urn:microsoft.com/office/officeart/2005/8/layout/hList7"/>
    <dgm:cxn modelId="{40962BAC-5A45-4DFC-9DB8-036269F8175F}" type="presParOf" srcId="{1D9A1BB0-AE40-45AB-9E08-547EF135D662}" destId="{F71F8EB6-A15C-410D-96A8-DF0D1B008F3D}" srcOrd="0" destOrd="0" presId="urn:microsoft.com/office/officeart/2005/8/layout/hList7"/>
    <dgm:cxn modelId="{C2811A6E-B5A1-4C83-942E-5872B899E374}" type="presParOf" srcId="{1D9A1BB0-AE40-45AB-9E08-547EF135D662}" destId="{E23C7D76-87A3-4A8E-8943-376D35FFAE19}" srcOrd="1" destOrd="0" presId="urn:microsoft.com/office/officeart/2005/8/layout/hList7"/>
    <dgm:cxn modelId="{68B134CD-75E4-4AE8-9AD8-83998E05CEC7}" type="presParOf" srcId="{1D9A1BB0-AE40-45AB-9E08-547EF135D662}" destId="{038AC392-0BF2-4340-BCB1-0279604043AA}" srcOrd="2" destOrd="0" presId="urn:microsoft.com/office/officeart/2005/8/layout/hList7"/>
    <dgm:cxn modelId="{ECA3297F-8F05-4049-AC38-F560FBCE66F4}" type="presParOf" srcId="{1D9A1BB0-AE40-45AB-9E08-547EF135D662}" destId="{C37CCD07-81CC-4526-A664-C67F62BFCAF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BFDB59-A637-294C-9B06-2B1BF6C3E016}" type="doc">
      <dgm:prSet loTypeId="urn:microsoft.com/office/officeart/2008/layout/VerticalCircleList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8DCF1B5-78EA-484D-84FE-FE3EFF4EC038}">
      <dgm:prSet custT="1"/>
      <dgm:spPr/>
      <dgm:t>
        <a:bodyPr/>
        <a:lstStyle/>
        <a:p>
          <a:endParaRPr lang="fr-CA" sz="2000" b="1" i="0"/>
        </a:p>
        <a:p>
          <a:endParaRPr lang="fr-CA" sz="2000" b="1" i="0"/>
        </a:p>
        <a:p>
          <a:r>
            <a:rPr lang="fr-CA" sz="2400" b="1" i="0"/>
            <a:t>La</a:t>
          </a:r>
          <a:r>
            <a:rPr lang="fr-CA" sz="2400" b="1" i="1"/>
            <a:t> </a:t>
          </a:r>
          <a:r>
            <a:rPr lang="fr-CA" sz="2400" b="1" i="1">
              <a:solidFill>
                <a:schemeClr val="accent1">
                  <a:lumMod val="50000"/>
                </a:schemeClr>
              </a:solidFill>
            </a:rPr>
            <a:t>Loi visant à assurer la protection des stagiaires en milieu de travail </a:t>
          </a:r>
          <a:r>
            <a:rPr lang="fr-CA" sz="2400" b="1"/>
            <a:t>prévoit que : </a:t>
          </a:r>
        </a:p>
        <a:p>
          <a:r>
            <a:rPr lang="fr-CA" sz="2400" b="1"/>
            <a:t>Tout stagiaire a droit à un milieu de stage </a:t>
          </a:r>
          <a:r>
            <a:rPr lang="fr-CA" sz="2400" b="1" u="sng"/>
            <a:t>exempt</a:t>
          </a:r>
          <a:r>
            <a:rPr lang="fr-CA" sz="2400" b="1"/>
            <a:t> de harcèlement psychologique. </a:t>
          </a:r>
        </a:p>
        <a:p>
          <a:r>
            <a:rPr lang="fr-CA" sz="2400" b="1"/>
            <a:t>L</a:t>
          </a:r>
          <a:r>
            <a:rPr lang="fr-CA" sz="2400" b="1" u="sng"/>
            <a:t>’établissement d’enseignement</a:t>
          </a:r>
          <a:r>
            <a:rPr lang="fr-CA" sz="2400" b="1" u="none"/>
            <a:t> </a:t>
          </a:r>
          <a:r>
            <a:rPr lang="fr-CA" sz="2400" b="1"/>
            <a:t>doit prendre les moyens raisonnables à sa disposition pour </a:t>
          </a:r>
          <a:r>
            <a:rPr lang="fr-CA" sz="2400" b="1" u="sng">
              <a:solidFill>
                <a:schemeClr val="accent1">
                  <a:lumMod val="50000"/>
                </a:schemeClr>
              </a:solidFill>
            </a:rPr>
            <a:t>prévenir</a:t>
          </a:r>
          <a:r>
            <a:rPr lang="fr-CA" sz="2400" b="1"/>
            <a:t> le harcèlement psychologique et, lorsqu’une telle conduite est portée à sa connaissance, pour </a:t>
          </a:r>
          <a:r>
            <a:rPr lang="fr-CA" sz="2400" b="1" u="sng">
              <a:solidFill>
                <a:schemeClr val="accent1">
                  <a:lumMod val="50000"/>
                </a:schemeClr>
              </a:solidFill>
            </a:rPr>
            <a:t>protéger</a:t>
          </a:r>
          <a:r>
            <a:rPr lang="fr-CA" sz="2400" b="1"/>
            <a:t> le stagiaire et pour la </a:t>
          </a:r>
          <a:r>
            <a:rPr lang="fr-CA" sz="2400" b="1" u="sng">
              <a:solidFill>
                <a:schemeClr val="accent1">
                  <a:lumMod val="50000"/>
                </a:schemeClr>
              </a:solidFill>
            </a:rPr>
            <a:t>faire cesser</a:t>
          </a:r>
          <a:r>
            <a:rPr lang="fr-CA" sz="2400" b="1"/>
            <a:t>. </a:t>
          </a:r>
        </a:p>
      </dgm:t>
    </dgm:pt>
    <dgm:pt modelId="{41AA28A5-68B1-D148-8549-CC760F369E39}" type="parTrans" cxnId="{FC3DE1B1-DFDB-8A44-89BB-03FC5F0BA697}">
      <dgm:prSet/>
      <dgm:spPr/>
      <dgm:t>
        <a:bodyPr/>
        <a:lstStyle/>
        <a:p>
          <a:endParaRPr lang="fr-CA" b="1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3641C206-0395-2948-A8A7-8BADD5BC80AA}" type="sibTrans" cxnId="{FC3DE1B1-DFDB-8A44-89BB-03FC5F0BA697}">
      <dgm:prSet/>
      <dgm:spPr/>
      <dgm:t>
        <a:bodyPr/>
        <a:lstStyle/>
        <a:p>
          <a:endParaRPr lang="fr-CA" b="1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FEA71786-69D7-6F43-9D39-A6EBC3F1E66A}">
      <dgm:prSet custT="1"/>
      <dgm:spPr/>
      <dgm:t>
        <a:bodyPr/>
        <a:lstStyle/>
        <a:p>
          <a:r>
            <a:rPr lang="fr-CA" sz="2000" b="0"/>
            <a:t>Toute personne employée du Collège qui est informée ou qui est témoin d’une situation qui s’apparente à du harcèlement psychologique ou à des violences à caractère sexuel, </a:t>
          </a:r>
          <a:r>
            <a:rPr lang="fr-CA" sz="2000" b="1" u="sng">
              <a:solidFill>
                <a:schemeClr val="accent1">
                  <a:lumMod val="50000"/>
                </a:schemeClr>
              </a:solidFill>
            </a:rPr>
            <a:t>doit</a:t>
          </a:r>
          <a:r>
            <a:rPr lang="fr-CA" sz="2000" b="0"/>
            <a:t> consulter le BIP pour connaître les procédures à suivre. </a:t>
          </a:r>
        </a:p>
        <a:p>
          <a:r>
            <a:rPr lang="fr-CA" sz="2000" b="0"/>
            <a:t>La personne employée informe la personne stagiaire qu’elle fera une démarche auprès du BIP.</a:t>
          </a:r>
          <a:endParaRPr lang="fr-CA" sz="2000" b="0" i="1">
            <a:solidFill>
              <a:schemeClr val="bg2">
                <a:lumMod val="25000"/>
              </a:schemeClr>
            </a:solidFill>
            <a:latin typeface="+mn-lt"/>
            <a:cs typeface="Futura Medium" panose="020B0602020204020303" pitchFamily="34" charset="-79"/>
          </a:endParaRPr>
        </a:p>
      </dgm:t>
    </dgm:pt>
    <dgm:pt modelId="{00252863-CDEE-A147-A0D1-88FC3FF9ADD3}" type="parTrans" cxnId="{1CD98B5E-42DA-594D-A1FC-CD3C52BEAF20}">
      <dgm:prSet/>
      <dgm:spPr/>
      <dgm:t>
        <a:bodyPr/>
        <a:lstStyle/>
        <a:p>
          <a:endParaRPr lang="fr-CA" b="1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2AEB47AF-5E0A-1042-9721-33203EA2BD0C}" type="sibTrans" cxnId="{1CD98B5E-42DA-594D-A1FC-CD3C52BEAF20}">
      <dgm:prSet/>
      <dgm:spPr/>
      <dgm:t>
        <a:bodyPr/>
        <a:lstStyle/>
        <a:p>
          <a:endParaRPr lang="fr-CA" b="1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E383540D-742E-A24E-855C-7625F6B031EA}" type="pres">
      <dgm:prSet presAssocID="{75BFDB59-A637-294C-9B06-2B1BF6C3E016}" presName="Name0" presStyleCnt="0">
        <dgm:presLayoutVars>
          <dgm:dir/>
        </dgm:presLayoutVars>
      </dgm:prSet>
      <dgm:spPr/>
    </dgm:pt>
    <dgm:pt modelId="{448172E5-F12B-3A49-BC7F-10BEB640E5ED}" type="pres">
      <dgm:prSet presAssocID="{98DCF1B5-78EA-484D-84FE-FE3EFF4EC038}" presName="noChildren" presStyleCnt="0"/>
      <dgm:spPr/>
    </dgm:pt>
    <dgm:pt modelId="{35AA3927-4DD9-E944-8625-49797A3F06EF}" type="pres">
      <dgm:prSet presAssocID="{98DCF1B5-78EA-484D-84FE-FE3EFF4EC038}" presName="gap" presStyleCnt="0"/>
      <dgm:spPr/>
    </dgm:pt>
    <dgm:pt modelId="{BCBCA0E0-0EBA-0A44-B3CF-8C5E1DAA9CFF}" type="pres">
      <dgm:prSet presAssocID="{98DCF1B5-78EA-484D-84FE-FE3EFF4EC038}" presName="medCircle2" presStyleLbl="vennNode1" presStyleIdx="0" presStyleCnt="2" custScaleX="35070" custScaleY="32839" custLinFactX="-8662" custLinFactY="-14342" custLinFactNeighborX="-100000" custLinFactNeighborY="-100000"/>
      <dgm:spPr>
        <a:solidFill>
          <a:schemeClr val="accent5">
            <a:alpha val="24000"/>
          </a:schemeClr>
        </a:solidFill>
      </dgm:spPr>
    </dgm:pt>
    <dgm:pt modelId="{22D6C9BC-BB8F-4D4A-92C2-65DA4AC4A6AD}" type="pres">
      <dgm:prSet presAssocID="{98DCF1B5-78EA-484D-84FE-FE3EFF4EC038}" presName="txLvlOnly1" presStyleLbl="revTx" presStyleIdx="0" presStyleCnt="2" custScaleX="140154" custScaleY="202347" custLinFactNeighborX="-440" custLinFactNeighborY="-96036"/>
      <dgm:spPr/>
    </dgm:pt>
    <dgm:pt modelId="{6BA353C7-D133-E048-930F-8950EF6A5DC7}" type="pres">
      <dgm:prSet presAssocID="{FEA71786-69D7-6F43-9D39-A6EBC3F1E66A}" presName="noChildren" presStyleCnt="0"/>
      <dgm:spPr/>
    </dgm:pt>
    <dgm:pt modelId="{C4677488-ED3C-404E-8CAD-CBB5AE84FB51}" type="pres">
      <dgm:prSet presAssocID="{FEA71786-69D7-6F43-9D39-A6EBC3F1E66A}" presName="gap" presStyleCnt="0"/>
      <dgm:spPr/>
    </dgm:pt>
    <dgm:pt modelId="{4B1AF44B-7A78-4147-A9A4-2F82F8F75C07}" type="pres">
      <dgm:prSet presAssocID="{FEA71786-69D7-6F43-9D39-A6EBC3F1E66A}" presName="medCircle2" presStyleLbl="vennNode1" presStyleIdx="1" presStyleCnt="2" custScaleX="120691" custScaleY="129841" custLinFactX="300000" custLinFactNeighborX="332565" custLinFactNeighborY="46083"/>
      <dgm:spPr>
        <a:solidFill>
          <a:schemeClr val="accent5">
            <a:alpha val="22000"/>
          </a:schemeClr>
        </a:solidFill>
      </dgm:spPr>
    </dgm:pt>
    <dgm:pt modelId="{477EE9A7-DC00-0245-AB8F-EEC79B2F0C83}" type="pres">
      <dgm:prSet presAssocID="{FEA71786-69D7-6F43-9D39-A6EBC3F1E66A}" presName="txLvlOnly1" presStyleLbl="revTx" presStyleIdx="1" presStyleCnt="2" custScaleX="140322" custScaleY="150310" custLinFactNeighborX="0" custLinFactNeighborY="-271"/>
      <dgm:spPr/>
    </dgm:pt>
  </dgm:ptLst>
  <dgm:cxnLst>
    <dgm:cxn modelId="{2FE9F213-DBE3-B04C-8A56-AC6868B49FCB}" type="presOf" srcId="{75BFDB59-A637-294C-9B06-2B1BF6C3E016}" destId="{E383540D-742E-A24E-855C-7625F6B031EA}" srcOrd="0" destOrd="0" presId="urn:microsoft.com/office/officeart/2008/layout/VerticalCircleList"/>
    <dgm:cxn modelId="{1CD98B5E-42DA-594D-A1FC-CD3C52BEAF20}" srcId="{75BFDB59-A637-294C-9B06-2B1BF6C3E016}" destId="{FEA71786-69D7-6F43-9D39-A6EBC3F1E66A}" srcOrd="1" destOrd="0" parTransId="{00252863-CDEE-A147-A0D1-88FC3FF9ADD3}" sibTransId="{2AEB47AF-5E0A-1042-9721-33203EA2BD0C}"/>
    <dgm:cxn modelId="{A455A2A9-7914-4247-BAAA-316C568F650A}" type="presOf" srcId="{FEA71786-69D7-6F43-9D39-A6EBC3F1E66A}" destId="{477EE9A7-DC00-0245-AB8F-EEC79B2F0C83}" srcOrd="0" destOrd="0" presId="urn:microsoft.com/office/officeart/2008/layout/VerticalCircleList"/>
    <dgm:cxn modelId="{FC3DE1B1-DFDB-8A44-89BB-03FC5F0BA697}" srcId="{75BFDB59-A637-294C-9B06-2B1BF6C3E016}" destId="{98DCF1B5-78EA-484D-84FE-FE3EFF4EC038}" srcOrd="0" destOrd="0" parTransId="{41AA28A5-68B1-D148-8549-CC760F369E39}" sibTransId="{3641C206-0395-2948-A8A7-8BADD5BC80AA}"/>
    <dgm:cxn modelId="{E6FDE8B4-9AC1-A54C-8A3E-764CB7F58D35}" type="presOf" srcId="{98DCF1B5-78EA-484D-84FE-FE3EFF4EC038}" destId="{22D6C9BC-BB8F-4D4A-92C2-65DA4AC4A6AD}" srcOrd="0" destOrd="0" presId="urn:microsoft.com/office/officeart/2008/layout/VerticalCircleList"/>
    <dgm:cxn modelId="{605802CF-BF3A-5841-84E3-16E0909C7FDE}" type="presParOf" srcId="{E383540D-742E-A24E-855C-7625F6B031EA}" destId="{448172E5-F12B-3A49-BC7F-10BEB640E5ED}" srcOrd="0" destOrd="0" presId="urn:microsoft.com/office/officeart/2008/layout/VerticalCircleList"/>
    <dgm:cxn modelId="{A674CF8D-5C4B-E549-8386-180534C79841}" type="presParOf" srcId="{448172E5-F12B-3A49-BC7F-10BEB640E5ED}" destId="{35AA3927-4DD9-E944-8625-49797A3F06EF}" srcOrd="0" destOrd="0" presId="urn:microsoft.com/office/officeart/2008/layout/VerticalCircleList"/>
    <dgm:cxn modelId="{DE524492-BDD8-4347-9DB1-235A8D6004E9}" type="presParOf" srcId="{448172E5-F12B-3A49-BC7F-10BEB640E5ED}" destId="{BCBCA0E0-0EBA-0A44-B3CF-8C5E1DAA9CFF}" srcOrd="1" destOrd="0" presId="urn:microsoft.com/office/officeart/2008/layout/VerticalCircleList"/>
    <dgm:cxn modelId="{4CADE03E-91A2-9741-BCE9-6E6C3E0342B2}" type="presParOf" srcId="{448172E5-F12B-3A49-BC7F-10BEB640E5ED}" destId="{22D6C9BC-BB8F-4D4A-92C2-65DA4AC4A6AD}" srcOrd="2" destOrd="0" presId="urn:microsoft.com/office/officeart/2008/layout/VerticalCircleList"/>
    <dgm:cxn modelId="{A274F596-0DE6-AC47-95A2-38C18FDD4274}" type="presParOf" srcId="{E383540D-742E-A24E-855C-7625F6B031EA}" destId="{6BA353C7-D133-E048-930F-8950EF6A5DC7}" srcOrd="1" destOrd="0" presId="urn:microsoft.com/office/officeart/2008/layout/VerticalCircleList"/>
    <dgm:cxn modelId="{427691A7-1DD1-984D-BDAB-416D182B0819}" type="presParOf" srcId="{6BA353C7-D133-E048-930F-8950EF6A5DC7}" destId="{C4677488-ED3C-404E-8CAD-CBB5AE84FB51}" srcOrd="0" destOrd="0" presId="urn:microsoft.com/office/officeart/2008/layout/VerticalCircleList"/>
    <dgm:cxn modelId="{95F3583D-5A8A-D640-8A80-C955A87DD6A1}" type="presParOf" srcId="{6BA353C7-D133-E048-930F-8950EF6A5DC7}" destId="{4B1AF44B-7A78-4147-A9A4-2F82F8F75C07}" srcOrd="1" destOrd="0" presId="urn:microsoft.com/office/officeart/2008/layout/VerticalCircleList"/>
    <dgm:cxn modelId="{FF5BCB23-96AB-A84F-8A51-B4CA03BA2161}" type="presParOf" srcId="{6BA353C7-D133-E048-930F-8950EF6A5DC7}" destId="{477EE9A7-DC00-0245-AB8F-EEC79B2F0C8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8FB9DB-DEE4-4678-9F8C-89E7E0A76D5A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A82567B2-6E8D-4105-BED3-8C93FF3CBE0E}">
      <dgm:prSet phldrT="[Texte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CA">
              <a:solidFill>
                <a:schemeClr val="tx1"/>
              </a:solidFill>
            </a:rPr>
            <a:t>Discutent avec le stagiaire et le milieu</a:t>
          </a:r>
        </a:p>
      </dgm:t>
    </dgm:pt>
    <dgm:pt modelId="{CBC57EC2-FB1B-4FA6-821E-362F5628A1B5}" type="parTrans" cxnId="{B39C6388-309A-4F0A-9F41-F1CF8771A3D6}">
      <dgm:prSet/>
      <dgm:spPr/>
      <dgm:t>
        <a:bodyPr/>
        <a:lstStyle/>
        <a:p>
          <a:endParaRPr lang="fr-CA"/>
        </a:p>
      </dgm:t>
    </dgm:pt>
    <dgm:pt modelId="{D4578DCA-574D-4BDE-A044-394666BED8BB}" type="sibTrans" cxnId="{B39C6388-309A-4F0A-9F41-F1CF8771A3D6}">
      <dgm:prSet/>
      <dgm:spPr/>
      <dgm:t>
        <a:bodyPr/>
        <a:lstStyle/>
        <a:p>
          <a:endParaRPr lang="fr-CA"/>
        </a:p>
      </dgm:t>
    </dgm:pt>
    <dgm:pt modelId="{08EFEEA6-5CB9-45E8-960F-F4969A1B86C1}">
      <dgm:prSet phldrT="[Texte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CA">
              <a:solidFill>
                <a:schemeClr val="tx1"/>
              </a:solidFill>
            </a:rPr>
            <a:t>Conviennent de mesures correctives</a:t>
          </a:r>
        </a:p>
      </dgm:t>
    </dgm:pt>
    <dgm:pt modelId="{BCEB9B79-B9D3-4E00-BF8E-08339E95878C}" type="parTrans" cxnId="{0EB259EB-88F2-4FB9-ABC9-AEA0C72D4A70}">
      <dgm:prSet/>
      <dgm:spPr/>
      <dgm:t>
        <a:bodyPr/>
        <a:lstStyle/>
        <a:p>
          <a:endParaRPr lang="fr-CA"/>
        </a:p>
      </dgm:t>
    </dgm:pt>
    <dgm:pt modelId="{A0F9B311-5A93-44E7-8B2E-6362B15E7F21}" type="sibTrans" cxnId="{0EB259EB-88F2-4FB9-ABC9-AEA0C72D4A70}">
      <dgm:prSet/>
      <dgm:spPr/>
      <dgm:t>
        <a:bodyPr/>
        <a:lstStyle/>
        <a:p>
          <a:endParaRPr lang="fr-CA"/>
        </a:p>
      </dgm:t>
    </dgm:pt>
    <dgm:pt modelId="{FD28F6E0-3226-49A1-A5FE-01B432BF738F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CA">
              <a:solidFill>
                <a:schemeClr val="tx1"/>
              </a:solidFill>
            </a:rPr>
            <a:t>Retirent le ou la stagiaire du milieu, au besoin</a:t>
          </a:r>
        </a:p>
      </dgm:t>
    </dgm:pt>
    <dgm:pt modelId="{DE7AD301-F9A0-457F-B206-0BA80469979A}" type="parTrans" cxnId="{4EA388B5-72CB-424B-973D-5F3D2484E819}">
      <dgm:prSet/>
      <dgm:spPr/>
      <dgm:t>
        <a:bodyPr/>
        <a:lstStyle/>
        <a:p>
          <a:endParaRPr lang="fr-CA"/>
        </a:p>
      </dgm:t>
    </dgm:pt>
    <dgm:pt modelId="{295BD1B0-8EDC-4EAB-9922-ED3E1A801C03}" type="sibTrans" cxnId="{4EA388B5-72CB-424B-973D-5F3D2484E819}">
      <dgm:prSet/>
      <dgm:spPr/>
      <dgm:t>
        <a:bodyPr/>
        <a:lstStyle/>
        <a:p>
          <a:endParaRPr lang="fr-CA"/>
        </a:p>
      </dgm:t>
    </dgm:pt>
    <dgm:pt modelId="{8C5EA240-912B-4627-A569-18779307C4C4}" type="pres">
      <dgm:prSet presAssocID="{A98FB9DB-DEE4-4678-9F8C-89E7E0A76D5A}" presName="CompostProcess" presStyleCnt="0">
        <dgm:presLayoutVars>
          <dgm:dir/>
          <dgm:resizeHandles val="exact"/>
        </dgm:presLayoutVars>
      </dgm:prSet>
      <dgm:spPr/>
    </dgm:pt>
    <dgm:pt modelId="{9708498A-234F-486B-BC0A-08D32158C467}" type="pres">
      <dgm:prSet presAssocID="{A98FB9DB-DEE4-4678-9F8C-89E7E0A76D5A}" presName="arrow" presStyleLbl="bgShp" presStyleIdx="0" presStyleCnt="1"/>
      <dgm:spPr>
        <a:solidFill>
          <a:schemeClr val="bg1">
            <a:lumMod val="95000"/>
          </a:schemeClr>
        </a:solidFill>
      </dgm:spPr>
    </dgm:pt>
    <dgm:pt modelId="{CBCAE3F9-25F6-4A32-B2F5-E668EC6E4F19}" type="pres">
      <dgm:prSet presAssocID="{A98FB9DB-DEE4-4678-9F8C-89E7E0A76D5A}" presName="linearProcess" presStyleCnt="0"/>
      <dgm:spPr/>
    </dgm:pt>
    <dgm:pt modelId="{FE1C6F3A-BFB6-41A2-941C-D2A4F0AA6EEE}" type="pres">
      <dgm:prSet presAssocID="{A82567B2-6E8D-4105-BED3-8C93FF3CBE0E}" presName="textNode" presStyleLbl="node1" presStyleIdx="0" presStyleCnt="3">
        <dgm:presLayoutVars>
          <dgm:bulletEnabled val="1"/>
        </dgm:presLayoutVars>
      </dgm:prSet>
      <dgm:spPr/>
    </dgm:pt>
    <dgm:pt modelId="{C56A7BD4-E681-4614-987E-D1F89B5FEDA7}" type="pres">
      <dgm:prSet presAssocID="{D4578DCA-574D-4BDE-A044-394666BED8BB}" presName="sibTrans" presStyleCnt="0"/>
      <dgm:spPr/>
    </dgm:pt>
    <dgm:pt modelId="{BF2A08A7-EF50-401D-B862-4E180A6BFEF5}" type="pres">
      <dgm:prSet presAssocID="{08EFEEA6-5CB9-45E8-960F-F4969A1B86C1}" presName="textNode" presStyleLbl="node1" presStyleIdx="1" presStyleCnt="3">
        <dgm:presLayoutVars>
          <dgm:bulletEnabled val="1"/>
        </dgm:presLayoutVars>
      </dgm:prSet>
      <dgm:spPr/>
    </dgm:pt>
    <dgm:pt modelId="{DDA1AE27-7B7E-4CC8-BCED-066689D97ADB}" type="pres">
      <dgm:prSet presAssocID="{A0F9B311-5A93-44E7-8B2E-6362B15E7F21}" presName="sibTrans" presStyleCnt="0"/>
      <dgm:spPr/>
    </dgm:pt>
    <dgm:pt modelId="{612838BB-F7D2-41AB-8250-C7FE8557BE26}" type="pres">
      <dgm:prSet presAssocID="{FD28F6E0-3226-49A1-A5FE-01B432BF738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9F6A925-1361-4EEE-8482-55B7ABA06F71}" type="presOf" srcId="{A98FB9DB-DEE4-4678-9F8C-89E7E0A76D5A}" destId="{8C5EA240-912B-4627-A569-18779307C4C4}" srcOrd="0" destOrd="0" presId="urn:microsoft.com/office/officeart/2005/8/layout/hProcess9"/>
    <dgm:cxn modelId="{B39C6388-309A-4F0A-9F41-F1CF8771A3D6}" srcId="{A98FB9DB-DEE4-4678-9F8C-89E7E0A76D5A}" destId="{A82567B2-6E8D-4105-BED3-8C93FF3CBE0E}" srcOrd="0" destOrd="0" parTransId="{CBC57EC2-FB1B-4FA6-821E-362F5628A1B5}" sibTransId="{D4578DCA-574D-4BDE-A044-394666BED8BB}"/>
    <dgm:cxn modelId="{C595AB94-71B2-4CAC-BB63-897303B34A3D}" type="presOf" srcId="{08EFEEA6-5CB9-45E8-960F-F4969A1B86C1}" destId="{BF2A08A7-EF50-401D-B862-4E180A6BFEF5}" srcOrd="0" destOrd="0" presId="urn:microsoft.com/office/officeart/2005/8/layout/hProcess9"/>
    <dgm:cxn modelId="{64E652A6-47FC-4B23-BFBB-9ADFDFE2B95A}" type="presOf" srcId="{FD28F6E0-3226-49A1-A5FE-01B432BF738F}" destId="{612838BB-F7D2-41AB-8250-C7FE8557BE26}" srcOrd="0" destOrd="0" presId="urn:microsoft.com/office/officeart/2005/8/layout/hProcess9"/>
    <dgm:cxn modelId="{A32399AD-3FEC-4AC9-A194-9E9C33C0585D}" type="presOf" srcId="{A82567B2-6E8D-4105-BED3-8C93FF3CBE0E}" destId="{FE1C6F3A-BFB6-41A2-941C-D2A4F0AA6EEE}" srcOrd="0" destOrd="0" presId="urn:microsoft.com/office/officeart/2005/8/layout/hProcess9"/>
    <dgm:cxn modelId="{4EA388B5-72CB-424B-973D-5F3D2484E819}" srcId="{A98FB9DB-DEE4-4678-9F8C-89E7E0A76D5A}" destId="{FD28F6E0-3226-49A1-A5FE-01B432BF738F}" srcOrd="2" destOrd="0" parTransId="{DE7AD301-F9A0-457F-B206-0BA80469979A}" sibTransId="{295BD1B0-8EDC-4EAB-9922-ED3E1A801C03}"/>
    <dgm:cxn modelId="{0EB259EB-88F2-4FB9-ABC9-AEA0C72D4A70}" srcId="{A98FB9DB-DEE4-4678-9F8C-89E7E0A76D5A}" destId="{08EFEEA6-5CB9-45E8-960F-F4969A1B86C1}" srcOrd="1" destOrd="0" parTransId="{BCEB9B79-B9D3-4E00-BF8E-08339E95878C}" sibTransId="{A0F9B311-5A93-44E7-8B2E-6362B15E7F21}"/>
    <dgm:cxn modelId="{7B173D69-0B93-458F-BC5A-513595BC2E87}" type="presParOf" srcId="{8C5EA240-912B-4627-A569-18779307C4C4}" destId="{9708498A-234F-486B-BC0A-08D32158C467}" srcOrd="0" destOrd="0" presId="urn:microsoft.com/office/officeart/2005/8/layout/hProcess9"/>
    <dgm:cxn modelId="{58501311-BB66-4A2B-8BC2-4B64B1393336}" type="presParOf" srcId="{8C5EA240-912B-4627-A569-18779307C4C4}" destId="{CBCAE3F9-25F6-4A32-B2F5-E668EC6E4F19}" srcOrd="1" destOrd="0" presId="urn:microsoft.com/office/officeart/2005/8/layout/hProcess9"/>
    <dgm:cxn modelId="{DA565FB7-B73D-4574-92FB-1CB56A9174B8}" type="presParOf" srcId="{CBCAE3F9-25F6-4A32-B2F5-E668EC6E4F19}" destId="{FE1C6F3A-BFB6-41A2-941C-D2A4F0AA6EEE}" srcOrd="0" destOrd="0" presId="urn:microsoft.com/office/officeart/2005/8/layout/hProcess9"/>
    <dgm:cxn modelId="{3720E753-4E8B-4B7A-B4A4-4F8B9B9E9A6D}" type="presParOf" srcId="{CBCAE3F9-25F6-4A32-B2F5-E668EC6E4F19}" destId="{C56A7BD4-E681-4614-987E-D1F89B5FEDA7}" srcOrd="1" destOrd="0" presId="urn:microsoft.com/office/officeart/2005/8/layout/hProcess9"/>
    <dgm:cxn modelId="{A5A00560-C570-4926-B475-E71BD31F0189}" type="presParOf" srcId="{CBCAE3F9-25F6-4A32-B2F5-E668EC6E4F19}" destId="{BF2A08A7-EF50-401D-B862-4E180A6BFEF5}" srcOrd="2" destOrd="0" presId="urn:microsoft.com/office/officeart/2005/8/layout/hProcess9"/>
    <dgm:cxn modelId="{C45ED85F-35BD-4CB3-AAC5-10048A1694AD}" type="presParOf" srcId="{CBCAE3F9-25F6-4A32-B2F5-E668EC6E4F19}" destId="{DDA1AE27-7B7E-4CC8-BCED-066689D97ADB}" srcOrd="3" destOrd="0" presId="urn:microsoft.com/office/officeart/2005/8/layout/hProcess9"/>
    <dgm:cxn modelId="{5F2E68E2-C614-417C-9DBA-D1F49F4952FE}" type="presParOf" srcId="{CBCAE3F9-25F6-4A32-B2F5-E668EC6E4F19}" destId="{612838BB-F7D2-41AB-8250-C7FE8557BE2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5EE51-7AC8-4D17-A883-037126CA50D4}">
      <dsp:nvSpPr>
        <dsp:cNvPr id="0" name=""/>
        <dsp:cNvSpPr/>
      </dsp:nvSpPr>
      <dsp:spPr>
        <a:xfrm>
          <a:off x="623402" y="0"/>
          <a:ext cx="3021018" cy="57232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>
              <a:solidFill>
                <a:schemeClr val="tx1">
                  <a:lumMod val="65000"/>
                  <a:lumOff val="35000"/>
                </a:schemeClr>
              </a:solidFill>
            </a:rPr>
            <a:t>Informer les stagiaires de leurs droits</a:t>
          </a:r>
        </a:p>
      </dsp:txBody>
      <dsp:txXfrm>
        <a:off x="640165" y="16763"/>
        <a:ext cx="2987492" cy="538801"/>
      </dsp:txXfrm>
    </dsp:sp>
    <dsp:sp modelId="{E0EE68D7-740E-4606-99EA-101B54FFEE37}">
      <dsp:nvSpPr>
        <dsp:cNvPr id="0" name=""/>
        <dsp:cNvSpPr/>
      </dsp:nvSpPr>
      <dsp:spPr>
        <a:xfrm>
          <a:off x="925504" y="572327"/>
          <a:ext cx="365822" cy="1270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469"/>
              </a:lnTo>
              <a:lnTo>
                <a:pt x="365822" y="12704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78857-3770-4CE2-869F-2DBBFB331FAD}">
      <dsp:nvSpPr>
        <dsp:cNvPr id="0" name=""/>
        <dsp:cNvSpPr/>
      </dsp:nvSpPr>
      <dsp:spPr>
        <a:xfrm>
          <a:off x="1291326" y="803208"/>
          <a:ext cx="4763251" cy="2079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i="1" kern="1200"/>
            <a:t>Loi sur la santé et la sécurité du travail</a:t>
          </a:r>
          <a:endParaRPr lang="fr-CA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i="1" kern="1200"/>
            <a:t>Loi sur les accidents du travail et les maladies professionnelles</a:t>
          </a:r>
          <a:endParaRPr lang="fr-CA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i="1" kern="1200"/>
            <a:t>Loi sur les normes du travail</a:t>
          </a:r>
          <a:endParaRPr lang="fr-CA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i="1" kern="1200"/>
            <a:t>Loi visant à assurer la protection des stagiaires en milieu de travail</a:t>
          </a:r>
          <a:r>
            <a:rPr lang="fr-CA" sz="1400" kern="120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US" sz="1400" i="1" kern="12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rPr>
            <a:t>Loi visant à prévenir et à combattre le harcèlement psychologique et la violence à caractère sexuel </a:t>
          </a:r>
          <a:r>
            <a:rPr lang="en-US" sz="1400" kern="12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rPr>
            <a:t>en milieu de travail </a:t>
          </a:r>
          <a:endParaRPr lang="fr-CA" sz="1400" kern="1200" dirty="0"/>
        </a:p>
      </dsp:txBody>
      <dsp:txXfrm>
        <a:off x="1352223" y="864105"/>
        <a:ext cx="4641457" cy="1957382"/>
      </dsp:txXfrm>
    </dsp:sp>
    <dsp:sp modelId="{C3C40C33-3870-4E44-9E80-52D59B4933EB}">
      <dsp:nvSpPr>
        <dsp:cNvPr id="0" name=""/>
        <dsp:cNvSpPr/>
      </dsp:nvSpPr>
      <dsp:spPr>
        <a:xfrm>
          <a:off x="925504" y="572327"/>
          <a:ext cx="417659" cy="3554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4427"/>
              </a:lnTo>
              <a:lnTo>
                <a:pt x="417659" y="3554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B54AB-0245-4ABC-9A67-0C209B3DB7F9}">
      <dsp:nvSpPr>
        <dsp:cNvPr id="0" name=""/>
        <dsp:cNvSpPr/>
      </dsp:nvSpPr>
      <dsp:spPr>
        <a:xfrm>
          <a:off x="1343163" y="3158748"/>
          <a:ext cx="4826074" cy="1936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endParaRPr lang="fr-CA" sz="1000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/>
            <a:t>Formation SST obligatoire (droits et obligations des stagiaires, risques généraux …)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/>
            <a:t>Extrait à inclure au plan de cours (absence, sécurité, HP, VACS, recours…)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/>
            <a:t>Identification des risques spécifiques au moment de la présentation du plan de cours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/>
            <a:t>Entente de stage (facultatif)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/>
            <a:t>Guide de la personne stagiaire (mai 2025)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endParaRPr lang="fr-CA" sz="1100" kern="1200"/>
        </a:p>
      </dsp:txBody>
      <dsp:txXfrm>
        <a:off x="1399867" y="3215452"/>
        <a:ext cx="4712666" cy="1822605"/>
      </dsp:txXfrm>
    </dsp:sp>
    <dsp:sp modelId="{C7F30D03-5B6B-4E6D-8B84-6A90E018FC9E}">
      <dsp:nvSpPr>
        <dsp:cNvPr id="0" name=""/>
        <dsp:cNvSpPr/>
      </dsp:nvSpPr>
      <dsp:spPr>
        <a:xfrm>
          <a:off x="6862947" y="44106"/>
          <a:ext cx="3720289" cy="579769"/>
        </a:xfrm>
        <a:prstGeom prst="roundRect">
          <a:avLst>
            <a:gd name="adj" fmla="val 10000"/>
          </a:avLst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Accommoder les stagiaires lors d’une absence prévue par la loi</a:t>
          </a:r>
        </a:p>
      </dsp:txBody>
      <dsp:txXfrm>
        <a:off x="6879928" y="61087"/>
        <a:ext cx="3686327" cy="545807"/>
      </dsp:txXfrm>
    </dsp:sp>
    <dsp:sp modelId="{271836CE-75C2-462E-B640-4A3D181EF0CC}">
      <dsp:nvSpPr>
        <dsp:cNvPr id="0" name=""/>
        <dsp:cNvSpPr/>
      </dsp:nvSpPr>
      <dsp:spPr>
        <a:xfrm>
          <a:off x="7234976" y="623875"/>
          <a:ext cx="709633" cy="706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450"/>
              </a:lnTo>
              <a:lnTo>
                <a:pt x="709633" y="7064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85805-69C2-4CBA-B518-24F7FB3CCEA7}">
      <dsp:nvSpPr>
        <dsp:cNvPr id="0" name=""/>
        <dsp:cNvSpPr/>
      </dsp:nvSpPr>
      <dsp:spPr>
        <a:xfrm>
          <a:off x="7944609" y="824736"/>
          <a:ext cx="2990323" cy="1011179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C4EE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i="1" kern="1200"/>
            <a:t>Loi visant à assurer </a:t>
          </a:r>
          <a:r>
            <a:rPr lang="fr-CA" sz="1400" i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ource Sans Pro Light"/>
              <a:ea typeface="+mn-ea"/>
              <a:cs typeface="+mn-cs"/>
            </a:rPr>
            <a:t>la</a:t>
          </a:r>
          <a:r>
            <a:rPr lang="fr-CA" sz="1400" i="1" kern="1200"/>
            <a:t> protection des stagiaires en milieu de travail</a:t>
          </a:r>
          <a:endParaRPr lang="fr-CA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i="1" kern="1200"/>
            <a:t>Loi sur les normes du travail</a:t>
          </a:r>
          <a:endParaRPr lang="fr-CA" sz="1400" kern="1200"/>
        </a:p>
      </dsp:txBody>
      <dsp:txXfrm>
        <a:off x="7974225" y="854352"/>
        <a:ext cx="2931091" cy="951947"/>
      </dsp:txXfrm>
    </dsp:sp>
    <dsp:sp modelId="{B13BDBBF-D78C-4968-B1F6-4052A0B3D60A}">
      <dsp:nvSpPr>
        <dsp:cNvPr id="0" name=""/>
        <dsp:cNvSpPr/>
      </dsp:nvSpPr>
      <dsp:spPr>
        <a:xfrm>
          <a:off x="7234976" y="623875"/>
          <a:ext cx="582425" cy="1999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616"/>
              </a:lnTo>
              <a:lnTo>
                <a:pt x="582425" y="19996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AD284-9508-44B8-BD29-D68661954486}">
      <dsp:nvSpPr>
        <dsp:cNvPr id="0" name=""/>
        <dsp:cNvSpPr/>
      </dsp:nvSpPr>
      <dsp:spPr>
        <a:xfrm>
          <a:off x="7817401" y="2117902"/>
          <a:ext cx="3316440" cy="1011179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C4EE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ource Sans Pro Light"/>
              <a:ea typeface="+mn-ea"/>
              <a:cs typeface="+mn-cs"/>
            </a:rPr>
            <a:t>Guide des stages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ource Sans Pro Light"/>
              <a:ea typeface="+mn-ea"/>
              <a:cs typeface="+mn-cs"/>
            </a:rPr>
            <a:t>(arbre décisionnel permettant une prise de décision conforme à la loi)</a:t>
          </a:r>
        </a:p>
      </dsp:txBody>
      <dsp:txXfrm>
        <a:off x="7847017" y="2147518"/>
        <a:ext cx="3257208" cy="9519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1CBEF-9C0B-4633-B4B4-020E95FFAF06}">
      <dsp:nvSpPr>
        <dsp:cNvPr id="0" name=""/>
        <dsp:cNvSpPr/>
      </dsp:nvSpPr>
      <dsp:spPr>
        <a:xfrm>
          <a:off x="0" y="658268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D5747-20C0-46AD-BE7C-F4860E71A1C3}">
      <dsp:nvSpPr>
        <dsp:cNvPr id="0" name=""/>
        <dsp:cNvSpPr/>
      </dsp:nvSpPr>
      <dsp:spPr>
        <a:xfrm>
          <a:off x="525780" y="215468"/>
          <a:ext cx="7360920" cy="885600"/>
        </a:xfrm>
        <a:prstGeom prst="roundRect">
          <a:avLst/>
        </a:prstGeom>
        <a:solidFill>
          <a:srgbClr val="EEEE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kern="1200">
              <a:solidFill>
                <a:schemeClr val="tx1">
                  <a:lumMod val="65000"/>
                  <a:lumOff val="35000"/>
                </a:schemeClr>
              </a:solidFill>
            </a:rPr>
            <a:t>Prénom, nom et # d’étudiant des stagiaires </a:t>
          </a:r>
        </a:p>
      </dsp:txBody>
      <dsp:txXfrm>
        <a:off x="569011" y="258699"/>
        <a:ext cx="7274458" cy="799138"/>
      </dsp:txXfrm>
    </dsp:sp>
    <dsp:sp modelId="{50CE6635-B64E-4DD3-BCA6-13B78E1E506B}">
      <dsp:nvSpPr>
        <dsp:cNvPr id="0" name=""/>
        <dsp:cNvSpPr/>
      </dsp:nvSpPr>
      <dsp:spPr>
        <a:xfrm>
          <a:off x="0" y="2019069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53B15-B923-4526-B923-4EDC86EE4A82}">
      <dsp:nvSpPr>
        <dsp:cNvPr id="0" name=""/>
        <dsp:cNvSpPr/>
      </dsp:nvSpPr>
      <dsp:spPr>
        <a:xfrm>
          <a:off x="525780" y="1576269"/>
          <a:ext cx="7360920" cy="885600"/>
        </a:xfrm>
        <a:prstGeom prst="roundRect">
          <a:avLst/>
        </a:prstGeom>
        <a:solidFill>
          <a:srgbClr val="E7E6E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Numéro de téléphone personnel et contact en cas d’urgence</a:t>
          </a:r>
        </a:p>
      </dsp:txBody>
      <dsp:txXfrm>
        <a:off x="569011" y="1619500"/>
        <a:ext cx="7274458" cy="799138"/>
      </dsp:txXfrm>
    </dsp:sp>
    <dsp:sp modelId="{3EC9F65A-D67C-4B9C-BF6C-A0D964E1F565}">
      <dsp:nvSpPr>
        <dsp:cNvPr id="0" name=""/>
        <dsp:cNvSpPr/>
      </dsp:nvSpPr>
      <dsp:spPr>
        <a:xfrm>
          <a:off x="0" y="3379869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C13DE-A334-4669-8015-BF25B1F986B2}">
      <dsp:nvSpPr>
        <dsp:cNvPr id="0" name=""/>
        <dsp:cNvSpPr/>
      </dsp:nvSpPr>
      <dsp:spPr>
        <a:xfrm>
          <a:off x="525780" y="2937069"/>
          <a:ext cx="7360920" cy="885600"/>
        </a:xfrm>
        <a:prstGeom prst="roundRect">
          <a:avLst/>
        </a:prstGeom>
        <a:solidFill>
          <a:srgbClr val="EEEE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Conditions médicales à connaître en cas d’urgence </a:t>
          </a:r>
          <a:r>
            <a:rPr lang="fr-CA" sz="1600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(ex : allergie à la pénicilline)</a:t>
          </a:r>
        </a:p>
      </dsp:txBody>
      <dsp:txXfrm>
        <a:off x="569011" y="2980300"/>
        <a:ext cx="7274458" cy="7991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FCD0A-E0F0-44AA-9454-675DEFD83C88}">
      <dsp:nvSpPr>
        <dsp:cNvPr id="0" name=""/>
        <dsp:cNvSpPr/>
      </dsp:nvSpPr>
      <dsp:spPr>
        <a:xfrm>
          <a:off x="207272" y="542268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/>
            <a:t>Un </a:t>
          </a:r>
          <a:r>
            <a:rPr lang="fr-CA" sz="2100" b="1" kern="1200"/>
            <a:t>renseignement</a:t>
          </a:r>
          <a:r>
            <a:rPr lang="fr-CA" sz="2100" kern="1200"/>
            <a:t> </a:t>
          </a:r>
          <a:r>
            <a:rPr lang="fr-CA" sz="2100" b="1" kern="1200"/>
            <a:t>utile</a:t>
          </a:r>
          <a:r>
            <a:rPr lang="fr-CA" sz="2100" kern="1200"/>
            <a:t> ou </a:t>
          </a:r>
          <a:r>
            <a:rPr lang="fr-CA" sz="2100" b="1" kern="1200"/>
            <a:t>commode</a:t>
          </a:r>
          <a:r>
            <a:rPr lang="fr-CA" sz="2100" kern="1200"/>
            <a:t> (mais non nécessaire) ne peut pas être recueilli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(ex : adresse civique du stagiaire pour faciliter le placement)</a:t>
          </a:r>
        </a:p>
      </dsp:txBody>
      <dsp:txXfrm>
        <a:off x="207272" y="542268"/>
        <a:ext cx="4943975" cy="1544992"/>
      </dsp:txXfrm>
    </dsp:sp>
    <dsp:sp modelId="{82240797-6E5A-4052-9899-75872115E49A}">
      <dsp:nvSpPr>
        <dsp:cNvPr id="0" name=""/>
        <dsp:cNvSpPr/>
      </dsp:nvSpPr>
      <dsp:spPr>
        <a:xfrm>
          <a:off x="1273" y="319103"/>
          <a:ext cx="1081494" cy="16222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6D95C-7616-424A-87A1-992487D970AB}">
      <dsp:nvSpPr>
        <dsp:cNvPr id="0" name=""/>
        <dsp:cNvSpPr/>
      </dsp:nvSpPr>
      <dsp:spPr>
        <a:xfrm>
          <a:off x="5570351" y="542268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/>
            <a:t>Il n’est pas possible d’ajouter un </a:t>
          </a:r>
          <a:r>
            <a:rPr lang="fr-CA" sz="2100" b="1" kern="1200"/>
            <a:t>consentement</a:t>
          </a:r>
          <a:r>
            <a:rPr lang="fr-CA" sz="2100" kern="1200"/>
            <a:t> de la personne pour contourner le critère de nécessité du renseignement</a:t>
          </a:r>
        </a:p>
      </dsp:txBody>
      <dsp:txXfrm>
        <a:off x="5570351" y="542268"/>
        <a:ext cx="4943975" cy="1544992"/>
      </dsp:txXfrm>
    </dsp:sp>
    <dsp:sp modelId="{10446F07-6611-45F5-B629-AF37F1245D8F}">
      <dsp:nvSpPr>
        <dsp:cNvPr id="0" name=""/>
        <dsp:cNvSpPr/>
      </dsp:nvSpPr>
      <dsp:spPr>
        <a:xfrm>
          <a:off x="5364352" y="319103"/>
          <a:ext cx="1081494" cy="162224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9FFDE-0AE8-4029-A372-76012770B881}">
      <dsp:nvSpPr>
        <dsp:cNvPr id="0" name=""/>
        <dsp:cNvSpPr/>
      </dsp:nvSpPr>
      <dsp:spPr>
        <a:xfrm>
          <a:off x="2888811" y="2487242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/>
            <a:t>Le </a:t>
          </a:r>
          <a:r>
            <a:rPr lang="fr-CA" sz="2100" b="1" kern="1200"/>
            <a:t>fardeau de preuve </a:t>
          </a:r>
          <a:r>
            <a:rPr lang="fr-CA" sz="2100" kern="1200"/>
            <a:t>de la nécessité appartient au Collège. En cas de doute, le renseignement est considéré non nécessaire</a:t>
          </a:r>
        </a:p>
      </dsp:txBody>
      <dsp:txXfrm>
        <a:off x="2888811" y="2487242"/>
        <a:ext cx="4943975" cy="1544992"/>
      </dsp:txXfrm>
    </dsp:sp>
    <dsp:sp modelId="{B937197F-0D68-4F4C-9A3F-929124A740F4}">
      <dsp:nvSpPr>
        <dsp:cNvPr id="0" name=""/>
        <dsp:cNvSpPr/>
      </dsp:nvSpPr>
      <dsp:spPr>
        <a:xfrm>
          <a:off x="2682812" y="2264076"/>
          <a:ext cx="1081494" cy="1622241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5BE94-E614-9D43-B222-BA3564A721A2}">
      <dsp:nvSpPr>
        <dsp:cNvPr id="0" name=""/>
        <dsp:cNvSpPr/>
      </dsp:nvSpPr>
      <dsp:spPr>
        <a:xfrm>
          <a:off x="2376" y="0"/>
          <a:ext cx="2317428" cy="3903819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solidFill>
                <a:schemeClr val="tx1"/>
              </a:solidFill>
            </a:rPr>
            <a:t>Quels renseignements recueillir 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>
              <a:solidFill>
                <a:schemeClr val="tx1"/>
              </a:solidFill>
            </a:rPr>
            <a:t>Critère de nécessité</a:t>
          </a:r>
        </a:p>
      </dsp:txBody>
      <dsp:txXfrm>
        <a:off x="70251" y="67875"/>
        <a:ext cx="2181678" cy="3768069"/>
      </dsp:txXfrm>
    </dsp:sp>
    <dsp:sp modelId="{B93993AF-B980-F046-9AB9-622D0A0EBC53}">
      <dsp:nvSpPr>
        <dsp:cNvPr id="0" name=""/>
        <dsp:cNvSpPr/>
      </dsp:nvSpPr>
      <dsp:spPr>
        <a:xfrm>
          <a:off x="2709132" y="0"/>
          <a:ext cx="2317428" cy="3903819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>
              <a:solidFill>
                <a:schemeClr val="tx1"/>
              </a:solidFill>
            </a:rPr>
            <a:t>Où les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>
              <a:solidFill>
                <a:schemeClr val="tx1"/>
              </a:solidFill>
            </a:rPr>
            <a:t>Conserver ?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>
              <a:solidFill>
                <a:schemeClr val="tx1"/>
              </a:solidFill>
            </a:rPr>
            <a:t>Plateforme infonuagique du Collège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>
              <a:solidFill>
                <a:schemeClr val="tx1"/>
              </a:solidFill>
            </a:rPr>
            <a:t>(Office 365, Omnivox, Léa, Moodle)</a:t>
          </a:r>
        </a:p>
      </dsp:txBody>
      <dsp:txXfrm>
        <a:off x="2777007" y="67875"/>
        <a:ext cx="2181678" cy="3768069"/>
      </dsp:txXfrm>
    </dsp:sp>
    <dsp:sp modelId="{D60AA25D-51A3-F64B-8A0A-1D335BF7341B}">
      <dsp:nvSpPr>
        <dsp:cNvPr id="0" name=""/>
        <dsp:cNvSpPr/>
      </dsp:nvSpPr>
      <dsp:spPr>
        <a:xfrm>
          <a:off x="5415887" y="0"/>
          <a:ext cx="2317428" cy="3903819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i="0" kern="1200">
              <a:solidFill>
                <a:schemeClr val="tx1"/>
              </a:solidFill>
            </a:rPr>
            <a:t>Quand les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i="0" kern="1200">
              <a:solidFill>
                <a:schemeClr val="tx1"/>
              </a:solidFill>
            </a:rPr>
            <a:t>détruire?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>
              <a:solidFill>
                <a:schemeClr val="tx1"/>
              </a:solidFill>
            </a:rPr>
            <a:t>après délai de révision de note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>
              <a:solidFill>
                <a:schemeClr val="tx1"/>
              </a:solidFill>
            </a:rPr>
            <a:t>ou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>
              <a:solidFill>
                <a:schemeClr val="tx1"/>
              </a:solidFill>
            </a:rPr>
            <a:t>si documents liés aux évaluations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>
              <a:solidFill>
                <a:schemeClr val="tx1"/>
              </a:solidFill>
            </a:rPr>
            <a:t>(2 ans)</a:t>
          </a:r>
          <a:endParaRPr lang="fr-CA" sz="2000" b="0" i="0" kern="1200"/>
        </a:p>
      </dsp:txBody>
      <dsp:txXfrm>
        <a:off x="5483762" y="67875"/>
        <a:ext cx="2181678" cy="3768069"/>
      </dsp:txXfrm>
    </dsp:sp>
    <dsp:sp modelId="{95F8D99B-1416-F340-A2B2-75923FE729B4}">
      <dsp:nvSpPr>
        <dsp:cNvPr id="0" name=""/>
        <dsp:cNvSpPr/>
      </dsp:nvSpPr>
      <dsp:spPr>
        <a:xfrm>
          <a:off x="8122643" y="0"/>
          <a:ext cx="2317428" cy="3903819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>
              <a:solidFill>
                <a:schemeClr val="tx1"/>
              </a:solidFill>
            </a:rPr>
            <a:t>Comment les détruire?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kern="1200">
              <a:solidFill>
                <a:schemeClr val="tx1"/>
              </a:solidFill>
            </a:rPr>
            <a:t>Papiers : déchiquetés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kern="1200">
              <a:solidFill>
                <a:schemeClr val="tx1"/>
              </a:solidFill>
            </a:rPr>
            <a:t>Électroniques: supprimer et vider corbeille</a:t>
          </a:r>
          <a:endParaRPr lang="fr-CA" sz="2000" b="0" i="0" kern="1200" baseline="0">
            <a:solidFill>
              <a:schemeClr val="tx1"/>
            </a:solidFill>
          </a:endParaRPr>
        </a:p>
      </dsp:txBody>
      <dsp:txXfrm>
        <a:off x="8190518" y="67875"/>
        <a:ext cx="2181678" cy="37680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35195-B20B-4246-BE4B-68DB5E7B61E4}">
      <dsp:nvSpPr>
        <dsp:cNvPr id="0" name=""/>
        <dsp:cNvSpPr/>
      </dsp:nvSpPr>
      <dsp:spPr>
        <a:xfrm>
          <a:off x="1041285" y="1848"/>
          <a:ext cx="2173820" cy="1304292"/>
        </a:xfrm>
        <a:prstGeom prst="rect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b="1" kern="1200">
              <a:solidFill>
                <a:schemeClr val="tx1">
                  <a:lumMod val="65000"/>
                  <a:lumOff val="35000"/>
                </a:schemeClr>
              </a:solidFill>
            </a:rPr>
            <a:t>Lois applicables en stage</a:t>
          </a:r>
          <a:endParaRPr lang="en-US" sz="23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41285" y="1848"/>
        <a:ext cx="2173820" cy="1304292"/>
      </dsp:txXfrm>
    </dsp:sp>
    <dsp:sp modelId="{740995E6-7FEC-4B47-A417-3789BEB6B6E3}">
      <dsp:nvSpPr>
        <dsp:cNvPr id="0" name=""/>
        <dsp:cNvSpPr/>
      </dsp:nvSpPr>
      <dsp:spPr>
        <a:xfrm>
          <a:off x="3432488" y="1848"/>
          <a:ext cx="2173820" cy="130429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>
              <a:solidFill>
                <a:schemeClr val="tx1">
                  <a:lumMod val="65000"/>
                  <a:lumOff val="35000"/>
                </a:schemeClr>
              </a:solidFill>
            </a:rPr>
            <a:t>Guides, entente de </a:t>
          </a:r>
          <a:r>
            <a:rPr lang="fr-CA" sz="2200" b="1" kern="1200">
              <a:solidFill>
                <a:schemeClr val="tx1">
                  <a:lumMod val="65000"/>
                  <a:lumOff val="35000"/>
                </a:schemeClr>
              </a:solidFill>
              <a:latin typeface="Source Sans Pro Light"/>
              <a:ea typeface="+mn-ea"/>
              <a:cs typeface="+mn-cs"/>
            </a:rPr>
            <a:t>stage</a:t>
          </a:r>
          <a:r>
            <a:rPr lang="fr-CA" sz="2200" b="1" kern="1200">
              <a:solidFill>
                <a:schemeClr val="tx1">
                  <a:lumMod val="65000"/>
                  <a:lumOff val="35000"/>
                </a:schemeClr>
              </a:solidFill>
            </a:rPr>
            <a:t> et extrait de plan de cours</a:t>
          </a:r>
          <a:endParaRPr lang="en-US" sz="22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432488" y="1848"/>
        <a:ext cx="2173820" cy="1304292"/>
      </dsp:txXfrm>
    </dsp:sp>
    <dsp:sp modelId="{CFCBA226-70FD-4E4B-8E8E-8A3DEF88714E}">
      <dsp:nvSpPr>
        <dsp:cNvPr id="0" name=""/>
        <dsp:cNvSpPr/>
      </dsp:nvSpPr>
      <dsp:spPr>
        <a:xfrm>
          <a:off x="5823691" y="1848"/>
          <a:ext cx="2173820" cy="130429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b="1" kern="1200">
              <a:solidFill>
                <a:schemeClr val="tx1">
                  <a:lumMod val="65000"/>
                  <a:lumOff val="35000"/>
                </a:schemeClr>
              </a:solidFill>
            </a:rPr>
            <a:t>Formation préalable des stagiaires</a:t>
          </a:r>
          <a:endParaRPr lang="en-US" sz="23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823691" y="1848"/>
        <a:ext cx="2173820" cy="1304292"/>
      </dsp:txXfrm>
    </dsp:sp>
    <dsp:sp modelId="{1BFDE6F0-258F-4968-A4A9-1FF94F29E9AC}">
      <dsp:nvSpPr>
        <dsp:cNvPr id="0" name=""/>
        <dsp:cNvSpPr/>
      </dsp:nvSpPr>
      <dsp:spPr>
        <a:xfrm>
          <a:off x="8214893" y="1848"/>
          <a:ext cx="2173820" cy="13042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b="1" kern="1200">
              <a:solidFill>
                <a:schemeClr val="tx1">
                  <a:lumMod val="65000"/>
                  <a:lumOff val="35000"/>
                </a:schemeClr>
              </a:solidFill>
            </a:rPr>
            <a:t>HP et VACS en stage</a:t>
          </a:r>
          <a:endParaRPr lang="en-US" sz="23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214893" y="1848"/>
        <a:ext cx="2173820" cy="1304292"/>
      </dsp:txXfrm>
    </dsp:sp>
    <dsp:sp modelId="{FC8C5F25-630B-4AC3-8C4F-9CF9B162455B}">
      <dsp:nvSpPr>
        <dsp:cNvPr id="0" name=""/>
        <dsp:cNvSpPr/>
      </dsp:nvSpPr>
      <dsp:spPr>
        <a:xfrm>
          <a:off x="1041285" y="1523522"/>
          <a:ext cx="2173820" cy="13042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b="1" kern="1200">
              <a:solidFill>
                <a:schemeClr val="tx1">
                  <a:lumMod val="65000"/>
                  <a:lumOff val="35000"/>
                </a:schemeClr>
              </a:solidFill>
            </a:rPr>
            <a:t>Risques, sécurité et accidents en stage</a:t>
          </a:r>
          <a:endParaRPr lang="en-US" sz="23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41285" y="1523522"/>
        <a:ext cx="2173820" cy="1304292"/>
      </dsp:txXfrm>
    </dsp:sp>
    <dsp:sp modelId="{9D414198-2033-4454-AA20-21164A64BBFE}">
      <dsp:nvSpPr>
        <dsp:cNvPr id="0" name=""/>
        <dsp:cNvSpPr/>
      </dsp:nvSpPr>
      <dsp:spPr>
        <a:xfrm>
          <a:off x="3432488" y="1523522"/>
          <a:ext cx="2173820" cy="130429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b="1" kern="1200">
              <a:solidFill>
                <a:schemeClr val="tx1">
                  <a:lumMod val="65000"/>
                  <a:lumOff val="35000"/>
                </a:schemeClr>
              </a:solidFill>
            </a:rPr>
            <a:t>Les stages en santé</a:t>
          </a:r>
          <a:endParaRPr lang="en-US" sz="23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432488" y="1523522"/>
        <a:ext cx="2173820" cy="1304292"/>
      </dsp:txXfrm>
    </dsp:sp>
    <dsp:sp modelId="{39582C62-B6BA-4C93-823B-D904160425B8}">
      <dsp:nvSpPr>
        <dsp:cNvPr id="0" name=""/>
        <dsp:cNvSpPr/>
      </dsp:nvSpPr>
      <dsp:spPr>
        <a:xfrm>
          <a:off x="5823691" y="1523522"/>
          <a:ext cx="2173820" cy="130429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b="1" kern="1200">
              <a:solidFill>
                <a:schemeClr val="tx1">
                  <a:lumMod val="65000"/>
                  <a:lumOff val="35000"/>
                </a:schemeClr>
              </a:solidFill>
            </a:rPr>
            <a:t>Assurances-responsabilités</a:t>
          </a:r>
          <a:endParaRPr lang="en-US" sz="23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823691" y="1523522"/>
        <a:ext cx="2173820" cy="1304292"/>
      </dsp:txXfrm>
    </dsp:sp>
    <dsp:sp modelId="{ED404EA6-3C7E-405C-A4CF-E39D8D0B9624}">
      <dsp:nvSpPr>
        <dsp:cNvPr id="0" name=""/>
        <dsp:cNvSpPr/>
      </dsp:nvSpPr>
      <dsp:spPr>
        <a:xfrm>
          <a:off x="8214893" y="1523522"/>
          <a:ext cx="2173820" cy="1304292"/>
        </a:xfrm>
        <a:prstGeom prst="rect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b="1" kern="1200">
              <a:solidFill>
                <a:schemeClr val="tx1">
                  <a:lumMod val="65000"/>
                  <a:lumOff val="35000"/>
                </a:schemeClr>
              </a:solidFill>
            </a:rPr>
            <a:t>Placement des stagiaires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>
              <a:solidFill>
                <a:schemeClr val="tx1">
                  <a:lumMod val="65000"/>
                  <a:lumOff val="35000"/>
                </a:schemeClr>
              </a:solidFill>
            </a:rPr>
            <a:t>(CV, lettre, milieux)</a:t>
          </a:r>
          <a:endParaRPr lang="en-US" sz="16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214893" y="1523522"/>
        <a:ext cx="2173820" cy="1304292"/>
      </dsp:txXfrm>
    </dsp:sp>
    <dsp:sp modelId="{88F5478E-1E54-44DD-BF6C-EFB1785D8935}">
      <dsp:nvSpPr>
        <dsp:cNvPr id="0" name=""/>
        <dsp:cNvSpPr/>
      </dsp:nvSpPr>
      <dsp:spPr>
        <a:xfrm>
          <a:off x="3432488" y="3045197"/>
          <a:ext cx="2173820" cy="1304292"/>
        </a:xfrm>
        <a:prstGeom prst="rect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b="1" kern="1200">
              <a:solidFill>
                <a:schemeClr val="tx1">
                  <a:lumMod val="65000"/>
                  <a:lumOff val="35000"/>
                </a:schemeClr>
              </a:solidFill>
            </a:rPr>
            <a:t>Stage à l’étranger</a:t>
          </a:r>
          <a:endParaRPr lang="en-US" sz="23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432488" y="3045197"/>
        <a:ext cx="2173820" cy="1304292"/>
      </dsp:txXfrm>
    </dsp:sp>
    <dsp:sp modelId="{13341FF0-DDAF-44B6-9514-8C7A15947724}">
      <dsp:nvSpPr>
        <dsp:cNvPr id="0" name=""/>
        <dsp:cNvSpPr/>
      </dsp:nvSpPr>
      <dsp:spPr>
        <a:xfrm>
          <a:off x="5823691" y="3045197"/>
          <a:ext cx="2173820" cy="130429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>
              <a:solidFill>
                <a:schemeClr val="tx1">
                  <a:lumMod val="65000"/>
                  <a:lumOff val="35000"/>
                </a:schemeClr>
              </a:solidFill>
            </a:rPr>
            <a:t>Ressources utiles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>
              <a:solidFill>
                <a:schemeClr val="tx1">
                  <a:lumMod val="65000"/>
                  <a:lumOff val="35000"/>
                </a:schemeClr>
              </a:solidFill>
            </a:rPr>
            <a:t>(CNESST et autres)</a:t>
          </a:r>
          <a:endParaRPr lang="en-US" sz="16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823691" y="3045197"/>
        <a:ext cx="2173820" cy="13042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E1EF0-8962-4D30-BFD2-565AE6A961C8}">
      <dsp:nvSpPr>
        <dsp:cNvPr id="0" name=""/>
        <dsp:cNvSpPr/>
      </dsp:nvSpPr>
      <dsp:spPr>
        <a:xfrm>
          <a:off x="236464" y="734466"/>
          <a:ext cx="2155066" cy="194147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31A30-5BFE-454A-8302-3246EDCC5A46}">
      <dsp:nvSpPr>
        <dsp:cNvPr id="0" name=""/>
        <dsp:cNvSpPr/>
      </dsp:nvSpPr>
      <dsp:spPr>
        <a:xfrm>
          <a:off x="129105" y="2954229"/>
          <a:ext cx="2513666" cy="1701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Charles Brochu-Blain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DAEPE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Responsable du comité des stages du Collège Ahuntsic</a:t>
          </a:r>
        </a:p>
      </dsp:txBody>
      <dsp:txXfrm>
        <a:off x="129105" y="2954229"/>
        <a:ext cx="2513666" cy="1701334"/>
      </dsp:txXfrm>
    </dsp:sp>
    <dsp:sp modelId="{7397C377-A20D-4D22-A016-567CA762B04D}">
      <dsp:nvSpPr>
        <dsp:cNvPr id="0" name=""/>
        <dsp:cNvSpPr/>
      </dsp:nvSpPr>
      <dsp:spPr>
        <a:xfrm>
          <a:off x="2989700" y="697914"/>
          <a:ext cx="1998892" cy="1894213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0AEB4-2065-4AC8-8F0E-CAA8183B3C2B}">
      <dsp:nvSpPr>
        <dsp:cNvPr id="0" name=""/>
        <dsp:cNvSpPr/>
      </dsp:nvSpPr>
      <dsp:spPr>
        <a:xfrm>
          <a:off x="2760893" y="2848772"/>
          <a:ext cx="2513666" cy="1419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Catherine Laberge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Enseignante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Membre du comité des stages du Collège Ahuntsic</a:t>
          </a:r>
        </a:p>
      </dsp:txBody>
      <dsp:txXfrm>
        <a:off x="2760893" y="2848772"/>
        <a:ext cx="2513666" cy="1419017"/>
      </dsp:txXfrm>
    </dsp:sp>
    <dsp:sp modelId="{2A6DD921-78BA-4C69-B514-D3DAA3706B05}">
      <dsp:nvSpPr>
        <dsp:cNvPr id="0" name=""/>
        <dsp:cNvSpPr/>
      </dsp:nvSpPr>
      <dsp:spPr>
        <a:xfrm>
          <a:off x="5894435" y="807796"/>
          <a:ext cx="1886607" cy="1713072"/>
        </a:xfrm>
        <a:prstGeom prst="round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8B6F3-D28B-4323-B24A-E6FB635CDBB7}">
      <dsp:nvSpPr>
        <dsp:cNvPr id="0" name=""/>
        <dsp:cNvSpPr/>
      </dsp:nvSpPr>
      <dsp:spPr>
        <a:xfrm>
          <a:off x="5561852" y="2762586"/>
          <a:ext cx="2513666" cy="1587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Valérie Ducas (HP) et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Marie-Christine Avoine (VACS)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err="1"/>
            <a:t>Conseillères</a:t>
          </a:r>
          <a:r>
            <a:rPr lang="en-US" sz="1600" kern="1200"/>
            <a:t> en </a:t>
          </a:r>
          <a:r>
            <a:rPr lang="en-US" sz="1600" kern="1200" err="1"/>
            <a:t>prévention</a:t>
          </a:r>
          <a:endParaRPr lang="fr-CA" sz="1600" kern="1200"/>
        </a:p>
      </dsp:txBody>
      <dsp:txXfrm>
        <a:off x="5561852" y="2762586"/>
        <a:ext cx="2513666" cy="1587859"/>
      </dsp:txXfrm>
    </dsp:sp>
    <dsp:sp modelId="{8B435769-7369-4427-A334-2787AFFD86E2}">
      <dsp:nvSpPr>
        <dsp:cNvPr id="0" name=""/>
        <dsp:cNvSpPr/>
      </dsp:nvSpPr>
      <dsp:spPr>
        <a:xfrm>
          <a:off x="8532872" y="794395"/>
          <a:ext cx="1830326" cy="1724070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C575A-1F32-4583-96C1-256E252EA774}">
      <dsp:nvSpPr>
        <dsp:cNvPr id="0" name=""/>
        <dsp:cNvSpPr/>
      </dsp:nvSpPr>
      <dsp:spPr>
        <a:xfrm>
          <a:off x="8300697" y="2780548"/>
          <a:ext cx="2513666" cy="932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Nadine Gagnon (BSS)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err="1"/>
            <a:t>Préventionniste</a:t>
          </a:r>
          <a:endParaRPr lang="en-US" sz="16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(</a:t>
          </a:r>
          <a:r>
            <a:rPr lang="en-US" sz="1600" kern="1200" err="1"/>
            <a:t>sécurité</a:t>
          </a:r>
          <a:r>
            <a:rPr lang="en-US" sz="1600" kern="1200"/>
            <a:t> </a:t>
          </a:r>
          <a:r>
            <a:rPr lang="en-US" sz="1600" kern="1200" err="1"/>
            <a:t>ou</a:t>
          </a:r>
          <a:r>
            <a:rPr lang="en-US" sz="1600" kern="1200"/>
            <a:t> accident)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100" kern="1200"/>
        </a:p>
      </dsp:txBody>
      <dsp:txXfrm>
        <a:off x="8300697" y="2780548"/>
        <a:ext cx="2513666" cy="932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5EE51-7AC8-4D17-A883-037126CA50D4}">
      <dsp:nvSpPr>
        <dsp:cNvPr id="0" name=""/>
        <dsp:cNvSpPr/>
      </dsp:nvSpPr>
      <dsp:spPr>
        <a:xfrm>
          <a:off x="529650" y="10338"/>
          <a:ext cx="2843301" cy="54014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>
              <a:solidFill>
                <a:schemeClr val="tx1">
                  <a:lumMod val="65000"/>
                  <a:lumOff val="35000"/>
                </a:schemeClr>
              </a:solidFill>
            </a:rPr>
            <a:t>Offrir des milieux de stage sécuritaires</a:t>
          </a:r>
        </a:p>
      </dsp:txBody>
      <dsp:txXfrm>
        <a:off x="545470" y="26158"/>
        <a:ext cx="2811661" cy="508503"/>
      </dsp:txXfrm>
    </dsp:sp>
    <dsp:sp modelId="{E0EE68D7-740E-4606-99EA-101B54FFEE37}">
      <dsp:nvSpPr>
        <dsp:cNvPr id="0" name=""/>
        <dsp:cNvSpPr/>
      </dsp:nvSpPr>
      <dsp:spPr>
        <a:xfrm>
          <a:off x="813980" y="550482"/>
          <a:ext cx="904088" cy="1251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525"/>
              </a:lnTo>
              <a:lnTo>
                <a:pt x="904088" y="1251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78857-3770-4CE2-869F-2DBBFB331FAD}">
      <dsp:nvSpPr>
        <dsp:cNvPr id="0" name=""/>
        <dsp:cNvSpPr/>
      </dsp:nvSpPr>
      <dsp:spPr>
        <a:xfrm>
          <a:off x="1718069" y="716543"/>
          <a:ext cx="4094494" cy="2170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i="1" kern="1200"/>
            <a:t>Loi sur la santé et la sécurité du travail</a:t>
          </a:r>
          <a:endParaRPr lang="fr-CA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i="1" kern="1200"/>
            <a:t>Loi sur les accidents du travail et les maladies professionnelles</a:t>
          </a:r>
          <a:endParaRPr lang="fr-CA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i="1" kern="1200"/>
            <a:t>Loi sur les normes du travail</a:t>
          </a:r>
          <a:endParaRPr lang="fr-CA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i="1" kern="1200"/>
            <a:t>Loi visant à assurer la protection des stagiaires en milieu de travail</a:t>
          </a:r>
          <a:r>
            <a:rPr lang="fr-CA" sz="1400" kern="120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US" sz="1400" i="1" kern="12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rPr>
            <a:t>Loi visant à prévenir et à combattre le harcèlement psychologique et la violence à caractère sexuel </a:t>
          </a:r>
          <a:r>
            <a:rPr lang="en-US" sz="1400" kern="12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rPr>
            <a:t>en milieu de travail </a:t>
          </a:r>
          <a:endParaRPr lang="fr-CA" sz="1400" kern="1200" dirty="0"/>
        </a:p>
      </dsp:txBody>
      <dsp:txXfrm>
        <a:off x="1781653" y="780127"/>
        <a:ext cx="3967326" cy="2043761"/>
      </dsp:txXfrm>
    </dsp:sp>
    <dsp:sp modelId="{C3C40C33-3870-4E44-9E80-52D59B4933EB}">
      <dsp:nvSpPr>
        <dsp:cNvPr id="0" name=""/>
        <dsp:cNvSpPr/>
      </dsp:nvSpPr>
      <dsp:spPr>
        <a:xfrm>
          <a:off x="813980" y="550482"/>
          <a:ext cx="900784" cy="3749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9281"/>
              </a:lnTo>
              <a:lnTo>
                <a:pt x="900784" y="3749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B54AB-0245-4ABC-9A67-0C209B3DB7F9}">
      <dsp:nvSpPr>
        <dsp:cNvPr id="0" name=""/>
        <dsp:cNvSpPr/>
      </dsp:nvSpPr>
      <dsp:spPr>
        <a:xfrm>
          <a:off x="1714765" y="3190026"/>
          <a:ext cx="4082571" cy="2219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endParaRPr lang="fr-CA" sz="1000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/>
            <a:t>Tableau d’évaluation des risques pour tous les stages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/>
            <a:t>Formation obligatoire préalablement au stage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/>
            <a:t>Extrait obligatoire à inclure au plan de cours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/>
            <a:t>Protocole de sécurité inclus au guide des stages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/>
            <a:t>HP et VACS : référés au BIP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/>
            <a:t>Accident et mal. prof. : référés au BSS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/>
            <a:t>Guide des stages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/>
            <a:t>Guide de la personne stagiaire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endParaRPr lang="fr-CA" sz="1100" kern="1200"/>
        </a:p>
      </dsp:txBody>
      <dsp:txXfrm>
        <a:off x="1779771" y="3255032"/>
        <a:ext cx="3952559" cy="2089463"/>
      </dsp:txXfrm>
    </dsp:sp>
    <dsp:sp modelId="{C7F30D03-5B6B-4E6D-8B84-6A90E018FC9E}">
      <dsp:nvSpPr>
        <dsp:cNvPr id="0" name=""/>
        <dsp:cNvSpPr/>
      </dsp:nvSpPr>
      <dsp:spPr>
        <a:xfrm>
          <a:off x="6281204" y="17809"/>
          <a:ext cx="4138900" cy="594485"/>
        </a:xfrm>
        <a:prstGeom prst="roundRect">
          <a:avLst>
            <a:gd name="adj" fmla="val 10000"/>
          </a:avLst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Préserver les renseignements personnels des stagiaires</a:t>
          </a:r>
        </a:p>
      </dsp:txBody>
      <dsp:txXfrm>
        <a:off x="6298616" y="35221"/>
        <a:ext cx="4104076" cy="559661"/>
      </dsp:txXfrm>
    </dsp:sp>
    <dsp:sp modelId="{271836CE-75C2-462E-B640-4A3D181EF0CC}">
      <dsp:nvSpPr>
        <dsp:cNvPr id="0" name=""/>
        <dsp:cNvSpPr/>
      </dsp:nvSpPr>
      <dsp:spPr>
        <a:xfrm>
          <a:off x="6695094" y="612295"/>
          <a:ext cx="519718" cy="97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236"/>
              </a:lnTo>
              <a:lnTo>
                <a:pt x="519718" y="979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85805-69C2-4CBA-B518-24F7FB3CCEA7}">
      <dsp:nvSpPr>
        <dsp:cNvPr id="0" name=""/>
        <dsp:cNvSpPr/>
      </dsp:nvSpPr>
      <dsp:spPr>
        <a:xfrm>
          <a:off x="7214813" y="842652"/>
          <a:ext cx="3127024" cy="1497757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C4EE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i="1" kern="1200"/>
            <a:t>Loi sur l’accès aux documents des organismes publics et sur la protection des renseignements personnels</a:t>
          </a:r>
          <a:endParaRPr lang="fr-CA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Loi 25 : </a:t>
          </a:r>
          <a:r>
            <a:rPr lang="fr-CA" sz="1400" i="1" kern="1200"/>
            <a:t>Loi modernisant des dispositions législatives en matière de protection des renseignements personnels</a:t>
          </a:r>
          <a:endParaRPr lang="fr-CA" sz="1400" kern="1200"/>
        </a:p>
      </dsp:txBody>
      <dsp:txXfrm>
        <a:off x="7258681" y="886520"/>
        <a:ext cx="3039288" cy="1410021"/>
      </dsp:txXfrm>
    </dsp:sp>
    <dsp:sp modelId="{B13BDBBF-D78C-4968-B1F6-4052A0B3D60A}">
      <dsp:nvSpPr>
        <dsp:cNvPr id="0" name=""/>
        <dsp:cNvSpPr/>
      </dsp:nvSpPr>
      <dsp:spPr>
        <a:xfrm>
          <a:off x="6695094" y="612295"/>
          <a:ext cx="541980" cy="2846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6132"/>
              </a:lnTo>
              <a:lnTo>
                <a:pt x="541980" y="2846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AD284-9508-44B8-BD29-D68661954486}">
      <dsp:nvSpPr>
        <dsp:cNvPr id="0" name=""/>
        <dsp:cNvSpPr/>
      </dsp:nvSpPr>
      <dsp:spPr>
        <a:xfrm>
          <a:off x="7237075" y="2504016"/>
          <a:ext cx="3225163" cy="1908823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C4EE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CA" sz="1400" kern="1200"/>
            <a:t>Marche à suivre incluse au guide des stages 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400" kern="1200"/>
            <a:t>- Cueillette des renseignements nécessaires seulement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CA" sz="1400" kern="1200"/>
            <a:t>- Conservation en lieu sûr et pour une période précise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- Destruction définitive</a:t>
          </a:r>
          <a:endParaRPr lang="fr-CA" sz="14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ource Sans Pro Light"/>
            <a:ea typeface="+mn-ea"/>
            <a:cs typeface="+mn-cs"/>
          </a:endParaRPr>
        </a:p>
      </dsp:txBody>
      <dsp:txXfrm>
        <a:off x="7292983" y="2559924"/>
        <a:ext cx="3113347" cy="1797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281C5-27E0-4278-85D6-6440B63E43BA}">
      <dsp:nvSpPr>
        <dsp:cNvPr id="0" name=""/>
        <dsp:cNvSpPr/>
      </dsp:nvSpPr>
      <dsp:spPr>
        <a:xfrm>
          <a:off x="4523071" y="1876369"/>
          <a:ext cx="1462109" cy="146210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>
              <a:solidFill>
                <a:schemeClr val="tx1">
                  <a:lumMod val="65000"/>
                  <a:lumOff val="35000"/>
                </a:schemeClr>
              </a:solidFill>
            </a:rPr>
            <a:t>Protection des stagiaires</a:t>
          </a:r>
        </a:p>
      </dsp:txBody>
      <dsp:txXfrm>
        <a:off x="4737192" y="2090490"/>
        <a:ext cx="1033867" cy="1033867"/>
      </dsp:txXfrm>
    </dsp:sp>
    <dsp:sp modelId="{36FB3375-EBBB-43D8-8360-38026CDF3FD6}">
      <dsp:nvSpPr>
        <dsp:cNvPr id="0" name=""/>
        <dsp:cNvSpPr/>
      </dsp:nvSpPr>
      <dsp:spPr>
        <a:xfrm rot="16200000">
          <a:off x="5124660" y="1734389"/>
          <a:ext cx="258932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258932" y="1251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5247653" y="1740430"/>
        <a:ext cx="12946" cy="12946"/>
      </dsp:txXfrm>
    </dsp:sp>
    <dsp:sp modelId="{3615056E-4D35-481B-B6D1-119B45640E64}">
      <dsp:nvSpPr>
        <dsp:cNvPr id="0" name=""/>
        <dsp:cNvSpPr/>
      </dsp:nvSpPr>
      <dsp:spPr>
        <a:xfrm>
          <a:off x="4349205" y="-208444"/>
          <a:ext cx="1809842" cy="1825881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/>
            <a:t>Milieu de stage et employeur</a:t>
          </a:r>
        </a:p>
      </dsp:txBody>
      <dsp:txXfrm>
        <a:off x="4614250" y="58950"/>
        <a:ext cx="1279752" cy="1291093"/>
      </dsp:txXfrm>
    </dsp:sp>
    <dsp:sp modelId="{6D5360A5-5E58-49B8-AD62-8371A755997A}">
      <dsp:nvSpPr>
        <dsp:cNvPr id="0" name=""/>
        <dsp:cNvSpPr/>
      </dsp:nvSpPr>
      <dsp:spPr>
        <a:xfrm rot="1800000">
          <a:off x="5874704" y="3007213"/>
          <a:ext cx="187100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187100" y="1251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5963577" y="3015049"/>
        <a:ext cx="9355" cy="9355"/>
      </dsp:txXfrm>
    </dsp:sp>
    <dsp:sp modelId="{8F53ED70-1EAF-4411-8015-67859A2E3F80}">
      <dsp:nvSpPr>
        <dsp:cNvPr id="0" name=""/>
        <dsp:cNvSpPr/>
      </dsp:nvSpPr>
      <dsp:spPr>
        <a:xfrm>
          <a:off x="5922541" y="2557994"/>
          <a:ext cx="1959138" cy="2001788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/>
            <a:t>Établissement d’</a:t>
          </a:r>
          <a:r>
            <a:rPr lang="fr-CA" sz="1800" b="1" kern="1200" err="1"/>
            <a:t>enseigne-ment</a:t>
          </a:r>
          <a:endParaRPr lang="fr-CA" sz="1800" b="1" kern="1200"/>
        </a:p>
      </dsp:txBody>
      <dsp:txXfrm>
        <a:off x="6209450" y="2851149"/>
        <a:ext cx="1385320" cy="1415478"/>
      </dsp:txXfrm>
    </dsp:sp>
    <dsp:sp modelId="{9687A1A6-1607-48D1-89B2-ED5497716F8B}">
      <dsp:nvSpPr>
        <dsp:cNvPr id="0" name=""/>
        <dsp:cNvSpPr/>
      </dsp:nvSpPr>
      <dsp:spPr>
        <a:xfrm rot="9000000">
          <a:off x="4433619" y="3010650"/>
          <a:ext cx="200849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200849" y="1251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 rot="10800000">
        <a:off x="4529023" y="3018142"/>
        <a:ext cx="10042" cy="10042"/>
      </dsp:txXfrm>
    </dsp:sp>
    <dsp:sp modelId="{74D286DB-F610-4998-B1AB-FECE6284A704}">
      <dsp:nvSpPr>
        <dsp:cNvPr id="0" name=""/>
        <dsp:cNvSpPr/>
      </dsp:nvSpPr>
      <dsp:spPr>
        <a:xfrm>
          <a:off x="2633920" y="2591432"/>
          <a:ext cx="1944444" cy="1934911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/>
            <a:t>Ordre professionnel</a:t>
          </a:r>
        </a:p>
      </dsp:txBody>
      <dsp:txXfrm>
        <a:off x="2918677" y="2874793"/>
        <a:ext cx="1374930" cy="1368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451FF-145A-417D-8758-910174E48520}">
      <dsp:nvSpPr>
        <dsp:cNvPr id="0" name=""/>
        <dsp:cNvSpPr/>
      </dsp:nvSpPr>
      <dsp:spPr>
        <a:xfrm>
          <a:off x="4504492" y="1668662"/>
          <a:ext cx="1314449" cy="131444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>
              <a:solidFill>
                <a:schemeClr val="tx1">
                  <a:lumMod val="65000"/>
                  <a:lumOff val="35000"/>
                </a:schemeClr>
              </a:solidFill>
            </a:rPr>
            <a:t>Le Collège doit :</a:t>
          </a:r>
        </a:p>
      </dsp:txBody>
      <dsp:txXfrm>
        <a:off x="4696989" y="1861159"/>
        <a:ext cx="929455" cy="929455"/>
      </dsp:txXfrm>
    </dsp:sp>
    <dsp:sp modelId="{A3A892DE-7157-4353-BB14-03998A5AE84A}">
      <dsp:nvSpPr>
        <dsp:cNvPr id="0" name=""/>
        <dsp:cNvSpPr/>
      </dsp:nvSpPr>
      <dsp:spPr>
        <a:xfrm rot="16218552">
          <a:off x="5052415" y="1236624"/>
          <a:ext cx="227947" cy="446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600" kern="1200"/>
        </a:p>
      </dsp:txBody>
      <dsp:txXfrm>
        <a:off x="5086422" y="1360199"/>
        <a:ext cx="159563" cy="268147"/>
      </dsp:txXfrm>
    </dsp:sp>
    <dsp:sp modelId="{90DD7756-160B-431F-930D-6B597B62D496}">
      <dsp:nvSpPr>
        <dsp:cNvPr id="0" name=""/>
        <dsp:cNvSpPr/>
      </dsp:nvSpPr>
      <dsp:spPr>
        <a:xfrm>
          <a:off x="3551433" y="-75859"/>
          <a:ext cx="3239396" cy="1314449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>
              <a:solidFill>
                <a:schemeClr val="tx1">
                  <a:lumMod val="65000"/>
                  <a:lumOff val="35000"/>
                </a:schemeClr>
              </a:solidFill>
            </a:rPr>
            <a:t>Informer le stagiaire de ses droits</a:t>
          </a:r>
        </a:p>
      </dsp:txBody>
      <dsp:txXfrm>
        <a:off x="4025832" y="116638"/>
        <a:ext cx="2290598" cy="929455"/>
      </dsp:txXfrm>
    </dsp:sp>
    <dsp:sp modelId="{E33C4EB9-31EB-4BEA-9C0E-60E76876EE08}">
      <dsp:nvSpPr>
        <dsp:cNvPr id="0" name=""/>
        <dsp:cNvSpPr/>
      </dsp:nvSpPr>
      <dsp:spPr>
        <a:xfrm rot="166897">
          <a:off x="6042718" y="2158411"/>
          <a:ext cx="542371" cy="446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600" kern="1200"/>
        </a:p>
      </dsp:txBody>
      <dsp:txXfrm>
        <a:off x="6042797" y="2244541"/>
        <a:ext cx="408297" cy="268147"/>
      </dsp:txXfrm>
    </dsp:sp>
    <dsp:sp modelId="{019B583D-BE7C-4059-AA50-69DEF48D0674}">
      <dsp:nvSpPr>
        <dsp:cNvPr id="0" name=""/>
        <dsp:cNvSpPr/>
      </dsp:nvSpPr>
      <dsp:spPr>
        <a:xfrm>
          <a:off x="6835940" y="1464217"/>
          <a:ext cx="3136566" cy="2038422"/>
        </a:xfrm>
        <a:prstGeom prst="ellipse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Prendre</a:t>
          </a:r>
          <a:r>
            <a:rPr lang="fr-CA" sz="1800" b="1" kern="1200">
              <a:solidFill>
                <a:schemeClr val="tx1">
                  <a:lumMod val="65000"/>
                  <a:lumOff val="35000"/>
                </a:schemeClr>
              </a:solidFill>
            </a:rPr>
            <a:t> les moyens raisonnables pour prévenir et faire cesser le HP ou les VACS</a:t>
          </a:r>
        </a:p>
      </dsp:txBody>
      <dsp:txXfrm>
        <a:off x="7295279" y="1762737"/>
        <a:ext cx="2217888" cy="1441382"/>
      </dsp:txXfrm>
    </dsp:sp>
    <dsp:sp modelId="{4575A531-0A11-4F5F-A8A1-C5A552B74867}">
      <dsp:nvSpPr>
        <dsp:cNvPr id="0" name=""/>
        <dsp:cNvSpPr/>
      </dsp:nvSpPr>
      <dsp:spPr>
        <a:xfrm rot="5435975">
          <a:off x="4972161" y="2982514"/>
          <a:ext cx="360692" cy="446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600" kern="1200"/>
        </a:p>
      </dsp:txBody>
      <dsp:txXfrm rot="10800000">
        <a:off x="5026831" y="3017796"/>
        <a:ext cx="252484" cy="268147"/>
      </dsp:txXfrm>
    </dsp:sp>
    <dsp:sp modelId="{7D5395F9-635A-4947-A91F-96311553B34B}">
      <dsp:nvSpPr>
        <dsp:cNvPr id="0" name=""/>
        <dsp:cNvSpPr/>
      </dsp:nvSpPr>
      <dsp:spPr>
        <a:xfrm>
          <a:off x="2944588" y="3442647"/>
          <a:ext cx="4393798" cy="1632546"/>
        </a:xfrm>
        <a:prstGeom prst="ellipse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Prendre les moyens nécessaires pour s’assurer que la réussite des études ne soit pas compromise par l’exercice d’un droit</a:t>
          </a:r>
        </a:p>
      </dsp:txBody>
      <dsp:txXfrm>
        <a:off x="3588045" y="3681728"/>
        <a:ext cx="3106884" cy="1154384"/>
      </dsp:txXfrm>
    </dsp:sp>
    <dsp:sp modelId="{A132FDD6-DC51-4133-BF10-06ADC570A9FB}">
      <dsp:nvSpPr>
        <dsp:cNvPr id="0" name=""/>
        <dsp:cNvSpPr/>
      </dsp:nvSpPr>
      <dsp:spPr>
        <a:xfrm rot="10684388">
          <a:off x="3952079" y="2136552"/>
          <a:ext cx="390777" cy="446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600" kern="1200"/>
        </a:p>
      </dsp:txBody>
      <dsp:txXfrm rot="10800000">
        <a:off x="4069279" y="2223964"/>
        <a:ext cx="273544" cy="268147"/>
      </dsp:txXfrm>
    </dsp:sp>
    <dsp:sp modelId="{F5BE9D6B-3AFB-44F6-B140-14053F67459D}">
      <dsp:nvSpPr>
        <dsp:cNvPr id="0" name=""/>
        <dsp:cNvSpPr/>
      </dsp:nvSpPr>
      <dsp:spPr>
        <a:xfrm>
          <a:off x="980121" y="1554933"/>
          <a:ext cx="2789893" cy="1729408"/>
        </a:xfrm>
        <a:prstGeom prst="ellipse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Permettre au stagiaire de s’absenter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>
              <a:solidFill>
                <a:prstClr val="black">
                  <a:lumMod val="65000"/>
                  <a:lumOff val="35000"/>
                </a:prstClr>
              </a:solidFill>
              <a:latin typeface="Source Sans Pro Light"/>
              <a:ea typeface="+mn-ea"/>
              <a:cs typeface="+mn-cs"/>
            </a:rPr>
            <a:t>(à certaines conditions)</a:t>
          </a:r>
        </a:p>
      </dsp:txBody>
      <dsp:txXfrm>
        <a:off x="1388691" y="1808199"/>
        <a:ext cx="1972753" cy="12228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DABAF-BEDB-3C4D-82D6-E91D7BD3172E}">
      <dsp:nvSpPr>
        <dsp:cNvPr id="0" name=""/>
        <dsp:cNvSpPr/>
      </dsp:nvSpPr>
      <dsp:spPr>
        <a:xfrm>
          <a:off x="3059" y="374324"/>
          <a:ext cx="2427053" cy="1456232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Formation préalable au 1</a:t>
          </a:r>
          <a:r>
            <a:rPr lang="fr-CA" sz="2000" b="0" i="0" kern="1200" baseline="300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er</a:t>
          </a:r>
          <a:r>
            <a:rPr lang="fr-CA" sz="2000" b="0" i="0" kern="12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 stage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(durée : 1h)</a:t>
          </a:r>
        </a:p>
      </dsp:txBody>
      <dsp:txXfrm>
        <a:off x="3059" y="374324"/>
        <a:ext cx="2427053" cy="1456232"/>
      </dsp:txXfrm>
    </dsp:sp>
    <dsp:sp modelId="{07FB48FD-AEC0-E949-AEF2-4142BA0BAA34}">
      <dsp:nvSpPr>
        <dsp:cNvPr id="0" name=""/>
        <dsp:cNvSpPr/>
      </dsp:nvSpPr>
      <dsp:spPr>
        <a:xfrm>
          <a:off x="2672817" y="356573"/>
          <a:ext cx="2427053" cy="145623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Pour tous les types de stages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i="0" kern="12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(observation , application et intégration)</a:t>
          </a:r>
        </a:p>
      </dsp:txBody>
      <dsp:txXfrm>
        <a:off x="2672817" y="356573"/>
        <a:ext cx="2427053" cy="1456232"/>
      </dsp:txXfrm>
    </dsp:sp>
    <dsp:sp modelId="{8CFDAE4F-E4E1-0844-8123-D12420CF7278}">
      <dsp:nvSpPr>
        <dsp:cNvPr id="0" name=""/>
        <dsp:cNvSpPr/>
      </dsp:nvSpPr>
      <dsp:spPr>
        <a:xfrm>
          <a:off x="5342576" y="374324"/>
          <a:ext cx="2427053" cy="145623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Dispensée par le Collège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(SG &amp; RH)</a:t>
          </a:r>
        </a:p>
      </dsp:txBody>
      <dsp:txXfrm>
        <a:off x="5342576" y="374324"/>
        <a:ext cx="2427053" cy="1456232"/>
      </dsp:txXfrm>
    </dsp:sp>
    <dsp:sp modelId="{DAF88103-7324-6749-805D-D57F23D75FAF}">
      <dsp:nvSpPr>
        <dsp:cNvPr id="0" name=""/>
        <dsp:cNvSpPr/>
      </dsp:nvSpPr>
      <dsp:spPr>
        <a:xfrm>
          <a:off x="8012335" y="374324"/>
          <a:ext cx="2427053" cy="145623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Risques généraux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en stage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0" i="0" kern="12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(Contenu de la formation : Annexe A du Guide des stages)</a:t>
          </a:r>
        </a:p>
      </dsp:txBody>
      <dsp:txXfrm>
        <a:off x="8012335" y="374324"/>
        <a:ext cx="2427053" cy="1456232"/>
      </dsp:txXfrm>
    </dsp:sp>
    <dsp:sp modelId="{C57DE7B2-9662-7640-B96B-F9FC73A4B6F7}">
      <dsp:nvSpPr>
        <dsp:cNvPr id="0" name=""/>
        <dsp:cNvSpPr/>
      </dsp:nvSpPr>
      <dsp:spPr>
        <a:xfrm>
          <a:off x="3059" y="2073262"/>
          <a:ext cx="2427053" cy="145623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Formation sur mesure possible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(40 étudiants et +)</a:t>
          </a:r>
        </a:p>
      </dsp:txBody>
      <dsp:txXfrm>
        <a:off x="3059" y="2073262"/>
        <a:ext cx="2427053" cy="1456232"/>
      </dsp:txXfrm>
    </dsp:sp>
    <dsp:sp modelId="{43B3B521-E80A-43A0-9460-1844C04BAF8A}">
      <dsp:nvSpPr>
        <dsp:cNvPr id="0" name=""/>
        <dsp:cNvSpPr/>
      </dsp:nvSpPr>
      <dsp:spPr>
        <a:xfrm>
          <a:off x="8015393" y="2117735"/>
          <a:ext cx="2427053" cy="1456232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Collège fournit liste de présences</a:t>
          </a:r>
        </a:p>
      </dsp:txBody>
      <dsp:txXfrm>
        <a:off x="8015393" y="2117735"/>
        <a:ext cx="2427053" cy="1456232"/>
      </dsp:txXfrm>
    </dsp:sp>
    <dsp:sp modelId="{1439BC28-0B33-224E-8492-18099AC156FE}">
      <dsp:nvSpPr>
        <dsp:cNvPr id="0" name=""/>
        <dsp:cNvSpPr/>
      </dsp:nvSpPr>
      <dsp:spPr>
        <a:xfrm>
          <a:off x="5386967" y="2117735"/>
          <a:ext cx="2427053" cy="145623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Formation en ligne en développement</a:t>
          </a:r>
        </a:p>
      </dsp:txBody>
      <dsp:txXfrm>
        <a:off x="5386967" y="2117735"/>
        <a:ext cx="2427053" cy="1456232"/>
      </dsp:txXfrm>
    </dsp:sp>
    <dsp:sp modelId="{1A2F4D04-9561-1849-BCC5-93E98CFDC564}">
      <dsp:nvSpPr>
        <dsp:cNvPr id="0" name=""/>
        <dsp:cNvSpPr/>
      </dsp:nvSpPr>
      <dsp:spPr>
        <a:xfrm>
          <a:off x="2693447" y="2117735"/>
          <a:ext cx="2427053" cy="145623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>
              <a:solidFill>
                <a:schemeClr val="tx1"/>
              </a:solidFill>
              <a:latin typeface="+mn-lt"/>
              <a:cs typeface="Dreaming Outloud Script Pro" panose="03050502040304050704" pitchFamily="66" charset="77"/>
            </a:rPr>
            <a:t>Départements inscrivent leurs stagiaires</a:t>
          </a:r>
        </a:p>
      </dsp:txBody>
      <dsp:txXfrm>
        <a:off x="2693447" y="2117735"/>
        <a:ext cx="2427053" cy="14562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5BE94-E614-9D43-B222-BA3564A721A2}">
      <dsp:nvSpPr>
        <dsp:cNvPr id="0" name=""/>
        <dsp:cNvSpPr/>
      </dsp:nvSpPr>
      <dsp:spPr>
        <a:xfrm>
          <a:off x="2376" y="0"/>
          <a:ext cx="2317428" cy="390381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solidFill>
                <a:schemeClr val="tx1"/>
              </a:solidFill>
            </a:rPr>
            <a:t>Risques: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solidFill>
                <a:schemeClr val="tx1"/>
              </a:solidFill>
            </a:rPr>
            <a:t>Chimiques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solidFill>
                <a:schemeClr val="tx1"/>
              </a:solidFill>
            </a:rPr>
            <a:t>Ergonomiques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solidFill>
                <a:schemeClr val="tx1"/>
              </a:solidFill>
            </a:rPr>
            <a:t>Liés à l’environnement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solidFill>
                <a:schemeClr val="tx1"/>
              </a:solidFill>
            </a:rPr>
            <a:t>Liés à la sécurité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solidFill>
                <a:schemeClr val="tx1"/>
              </a:solidFill>
            </a:rPr>
            <a:t>Biologiques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solidFill>
                <a:schemeClr val="tx1"/>
              </a:solidFill>
            </a:rPr>
            <a:t>Psychosociaux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0" kern="1200"/>
        </a:p>
      </dsp:txBody>
      <dsp:txXfrm>
        <a:off x="70251" y="67875"/>
        <a:ext cx="2181678" cy="3768069"/>
      </dsp:txXfrm>
    </dsp:sp>
    <dsp:sp modelId="{B93993AF-B980-F046-9AB9-622D0A0EBC53}">
      <dsp:nvSpPr>
        <dsp:cNvPr id="0" name=""/>
        <dsp:cNvSpPr/>
      </dsp:nvSpPr>
      <dsp:spPr>
        <a:xfrm>
          <a:off x="2709132" y="0"/>
          <a:ext cx="2317428" cy="390381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>
              <a:solidFill>
                <a:schemeClr val="tx1"/>
              </a:solidFill>
            </a:rPr>
            <a:t>Échelle de gravité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>
              <a:solidFill>
                <a:schemeClr val="tx1"/>
              </a:solidFill>
            </a:rPr>
            <a:t>Grave :</a:t>
          </a:r>
          <a:r>
            <a:rPr lang="fr-CA" sz="1800" kern="1200">
              <a:solidFill>
                <a:schemeClr val="tx1"/>
              </a:solidFill>
            </a:rPr>
            <a:t> amputation, décès, atteinte permanente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CA" sz="1800" b="1" kern="1200">
              <a:solidFill>
                <a:schemeClr val="tx1"/>
              </a:solidFill>
            </a:rPr>
            <a:t>Modérée :</a:t>
          </a:r>
          <a:r>
            <a:rPr lang="fr-CA" sz="1800" kern="1200">
              <a:solidFill>
                <a:schemeClr val="tx1"/>
              </a:solidFill>
            </a:rPr>
            <a:t> brûlure, commotion, atteinte temporaire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CA" sz="1800" b="1" kern="1200">
              <a:solidFill>
                <a:schemeClr val="tx1"/>
              </a:solidFill>
            </a:rPr>
            <a:t>Légère :</a:t>
          </a:r>
          <a:r>
            <a:rPr lang="fr-CA" sz="1800" kern="1200">
              <a:solidFill>
                <a:schemeClr val="tx1"/>
              </a:solidFill>
            </a:rPr>
            <a:t> blessure mineure</a:t>
          </a:r>
          <a:endParaRPr lang="fr-CA" sz="2400" b="0" kern="1200">
            <a:solidFill>
              <a:schemeClr val="tx1"/>
            </a:solidFill>
          </a:endParaRPr>
        </a:p>
      </dsp:txBody>
      <dsp:txXfrm>
        <a:off x="2777007" y="67875"/>
        <a:ext cx="2181678" cy="3768069"/>
      </dsp:txXfrm>
    </dsp:sp>
    <dsp:sp modelId="{D60AA25D-51A3-F64B-8A0A-1D335BF7341B}">
      <dsp:nvSpPr>
        <dsp:cNvPr id="0" name=""/>
        <dsp:cNvSpPr/>
      </dsp:nvSpPr>
      <dsp:spPr>
        <a:xfrm>
          <a:off x="5415887" y="0"/>
          <a:ext cx="2317428" cy="390381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000" b="1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>
              <a:solidFill>
                <a:schemeClr val="tx1"/>
              </a:solidFill>
            </a:rPr>
            <a:t>Rappel aux stagiaires des consignes et des protocoles de sécurité à suivre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000" b="1" i="0" kern="1200"/>
        </a:p>
      </dsp:txBody>
      <dsp:txXfrm>
        <a:off x="5483762" y="67875"/>
        <a:ext cx="2181678" cy="3768069"/>
      </dsp:txXfrm>
    </dsp:sp>
    <dsp:sp modelId="{95F8D99B-1416-F340-A2B2-75923FE729B4}">
      <dsp:nvSpPr>
        <dsp:cNvPr id="0" name=""/>
        <dsp:cNvSpPr/>
      </dsp:nvSpPr>
      <dsp:spPr>
        <a:xfrm>
          <a:off x="8122643" y="0"/>
          <a:ext cx="2317428" cy="390381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>
              <a:solidFill>
                <a:schemeClr val="tx1"/>
              </a:solidFill>
            </a:rPr>
            <a:t>S’ils perçoivent un risque pour leur santé ou leur sécurité 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>
              <a:solidFill>
                <a:schemeClr val="tx1"/>
              </a:solidFill>
            </a:rPr>
            <a:t>avec qui doivent-ils communiquer?</a:t>
          </a:r>
          <a:endParaRPr lang="fr-CA" sz="2000" b="0" i="0" kern="1200" baseline="0">
            <a:solidFill>
              <a:schemeClr val="tx1"/>
            </a:solidFill>
          </a:endParaRPr>
        </a:p>
      </dsp:txBody>
      <dsp:txXfrm>
        <a:off x="8190518" y="67875"/>
        <a:ext cx="2181678" cy="37680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1ADEA-DA86-494C-B166-AC728565F18A}">
      <dsp:nvSpPr>
        <dsp:cNvPr id="0" name=""/>
        <dsp:cNvSpPr/>
      </dsp:nvSpPr>
      <dsp:spPr>
        <a:xfrm>
          <a:off x="4518" y="0"/>
          <a:ext cx="5175646" cy="435133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>
              <a:solidFill>
                <a:schemeClr val="tx1"/>
              </a:solidFill>
            </a:rPr>
            <a:t>Dans tous les cas de doutes liés à une forme de </a:t>
          </a:r>
          <a:r>
            <a:rPr lang="fr-CA" sz="1800" b="1" kern="1200">
              <a:solidFill>
                <a:schemeClr val="tx1"/>
              </a:solidFill>
            </a:rPr>
            <a:t>harcèlement psychologique </a:t>
          </a:r>
          <a:r>
            <a:rPr lang="fr-CA" sz="1800" kern="1200">
              <a:solidFill>
                <a:schemeClr val="tx1"/>
              </a:solidFill>
            </a:rPr>
            <a:t>(HP) ou </a:t>
          </a:r>
          <a:r>
            <a:rPr lang="fr-CA" sz="1800" b="1" kern="1200">
              <a:solidFill>
                <a:schemeClr val="tx1"/>
              </a:solidFill>
            </a:rPr>
            <a:t>de violence à caractère sexuelle </a:t>
          </a:r>
          <a:r>
            <a:rPr lang="fr-CA" sz="1800" b="0" kern="1200">
              <a:solidFill>
                <a:schemeClr val="tx1"/>
              </a:solidFill>
            </a:rPr>
            <a:t>(VACS)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>
              <a:solidFill>
                <a:schemeClr val="tx1"/>
              </a:solidFill>
            </a:rPr>
            <a:t>MÊME SI </a:t>
          </a:r>
          <a:r>
            <a:rPr lang="fr-CA" sz="1800" kern="1200">
              <a:solidFill>
                <a:schemeClr val="tx1"/>
              </a:solidFill>
            </a:rPr>
            <a:t>le ou la stagiaire souhaite tolérer la situation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>
              <a:solidFill>
                <a:schemeClr val="tx1"/>
              </a:solidFill>
            </a:rPr>
            <a:t>MÊME SI </a:t>
          </a:r>
          <a:r>
            <a:rPr lang="fr-CA" sz="1800" b="0" kern="1200">
              <a:solidFill>
                <a:schemeClr val="tx1"/>
              </a:solidFill>
            </a:rPr>
            <a:t>le ou la stagiaire s’est </a:t>
          </a:r>
          <a:r>
            <a:rPr lang="fr-CA" sz="1800" b="0" kern="1200" err="1">
              <a:solidFill>
                <a:schemeClr val="tx1"/>
              </a:solidFill>
            </a:rPr>
            <a:t>adressé.e</a:t>
          </a:r>
          <a:r>
            <a:rPr lang="fr-CA" sz="1800" b="0" kern="1200">
              <a:solidFill>
                <a:schemeClr val="tx1"/>
              </a:solidFill>
            </a:rPr>
            <a:t> à vous de manière confidentielle</a:t>
          </a:r>
        </a:p>
      </dsp:txBody>
      <dsp:txXfrm>
        <a:off x="4518" y="1740535"/>
        <a:ext cx="5175646" cy="1740535"/>
      </dsp:txXfrm>
    </dsp:sp>
    <dsp:sp modelId="{FD8AA1B0-20B6-46D0-8560-D2FB75DE6317}">
      <dsp:nvSpPr>
        <dsp:cNvPr id="0" name=""/>
        <dsp:cNvSpPr/>
      </dsp:nvSpPr>
      <dsp:spPr>
        <a:xfrm>
          <a:off x="1894998" y="154376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F8EB6-A15C-410D-96A8-DF0D1B008F3D}">
      <dsp:nvSpPr>
        <dsp:cNvPr id="0" name=""/>
        <dsp:cNvSpPr/>
      </dsp:nvSpPr>
      <dsp:spPr>
        <a:xfrm>
          <a:off x="5335434" y="0"/>
          <a:ext cx="5175646" cy="4351338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>
              <a:solidFill>
                <a:schemeClr val="tx1"/>
              </a:solidFill>
            </a:rPr>
            <a:t>Dans tous les cas de doutes liés à la </a:t>
          </a:r>
          <a:r>
            <a:rPr lang="fr-CA" sz="1800" b="1" kern="1200">
              <a:solidFill>
                <a:schemeClr val="tx1"/>
              </a:solidFill>
            </a:rPr>
            <a:t>santé</a:t>
          </a:r>
          <a:r>
            <a:rPr lang="fr-CA" sz="1800" kern="1200">
              <a:solidFill>
                <a:schemeClr val="tx1"/>
              </a:solidFill>
            </a:rPr>
            <a:t> ou la </a:t>
          </a:r>
          <a:r>
            <a:rPr lang="fr-CA" sz="1800" b="1" kern="1200">
              <a:solidFill>
                <a:schemeClr val="tx1"/>
              </a:solidFill>
            </a:rPr>
            <a:t>sécurité </a:t>
          </a:r>
          <a:r>
            <a:rPr lang="fr-CA" sz="1800" b="0" kern="1200">
              <a:solidFill>
                <a:schemeClr val="tx1"/>
              </a:solidFill>
            </a:rPr>
            <a:t>du ou de la stagiaire, à une </a:t>
          </a:r>
          <a:r>
            <a:rPr lang="fr-CA" sz="1800" b="1" kern="1200">
              <a:solidFill>
                <a:schemeClr val="tx1"/>
              </a:solidFill>
            </a:rPr>
            <a:t>maladie professionnelle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>
              <a:solidFill>
                <a:schemeClr val="tx1"/>
              </a:solidFill>
            </a:rPr>
            <a:t> ou à un </a:t>
          </a:r>
          <a:r>
            <a:rPr lang="fr-CA" sz="1800" b="1" kern="1200">
              <a:solidFill>
                <a:schemeClr val="tx1"/>
              </a:solidFill>
            </a:rPr>
            <a:t>accident</a:t>
          </a:r>
          <a:r>
            <a:rPr lang="fr-CA" sz="1800" kern="1200">
              <a:solidFill>
                <a:schemeClr val="tx1"/>
              </a:solidFill>
            </a:rPr>
            <a:t> en stage 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>
              <a:solidFill>
                <a:schemeClr val="tx1"/>
              </a:solidFill>
            </a:rPr>
            <a:t>consultez le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>
              <a:solidFill>
                <a:schemeClr val="tx1"/>
              </a:solidFill>
            </a:rPr>
            <a:t>Bureau de santé sécurité </a:t>
          </a:r>
          <a:r>
            <a:rPr lang="fr-CA" sz="1800" b="0" kern="1200">
              <a:solidFill>
                <a:schemeClr val="tx1"/>
              </a:solidFill>
            </a:rPr>
            <a:t>(BSS)</a:t>
          </a:r>
          <a:endParaRPr lang="fr-CA" sz="1800" b="0" kern="1200"/>
        </a:p>
      </dsp:txBody>
      <dsp:txXfrm>
        <a:off x="5335434" y="1740535"/>
        <a:ext cx="5175646" cy="1740535"/>
      </dsp:txXfrm>
    </dsp:sp>
    <dsp:sp modelId="{C37CCD07-81CC-4526-A664-C67F62BFCAF7}">
      <dsp:nvSpPr>
        <dsp:cNvPr id="0" name=""/>
        <dsp:cNvSpPr/>
      </dsp:nvSpPr>
      <dsp:spPr>
        <a:xfrm>
          <a:off x="7180662" y="154376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A1DD9-D5A7-461C-BDC9-C7335D054AB1}">
      <dsp:nvSpPr>
        <dsp:cNvPr id="0" name=""/>
        <dsp:cNvSpPr/>
      </dsp:nvSpPr>
      <dsp:spPr>
        <a:xfrm>
          <a:off x="420623" y="3381437"/>
          <a:ext cx="9674352" cy="969900"/>
        </a:xfrm>
        <a:prstGeom prst="leftRight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CA0E0-0EBA-0A44-B3CF-8C5E1DAA9CFF}">
      <dsp:nvSpPr>
        <dsp:cNvPr id="0" name=""/>
        <dsp:cNvSpPr/>
      </dsp:nvSpPr>
      <dsp:spPr>
        <a:xfrm>
          <a:off x="0" y="0"/>
          <a:ext cx="510324" cy="477859"/>
        </a:xfrm>
        <a:prstGeom prst="ellipse">
          <a:avLst/>
        </a:prstGeom>
        <a:solidFill>
          <a:schemeClr val="accent5">
            <a:alpha val="24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22D6C9BC-BB8F-4D4A-92C2-65DA4AC4A6AD}">
      <dsp:nvSpPr>
        <dsp:cNvPr id="0" name=""/>
        <dsp:cNvSpPr/>
      </dsp:nvSpPr>
      <dsp:spPr>
        <a:xfrm>
          <a:off x="0" y="0"/>
          <a:ext cx="10881289" cy="294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000" b="1" i="0" kern="120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000" b="1" i="0" kern="120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i="0" kern="1200"/>
            <a:t>La</a:t>
          </a:r>
          <a:r>
            <a:rPr lang="fr-CA" sz="2400" b="1" i="1" kern="1200"/>
            <a:t> </a:t>
          </a:r>
          <a:r>
            <a:rPr lang="fr-CA" sz="2400" b="1" i="1" kern="1200">
              <a:solidFill>
                <a:schemeClr val="accent1">
                  <a:lumMod val="50000"/>
                </a:schemeClr>
              </a:solidFill>
            </a:rPr>
            <a:t>Loi visant à assurer la protection des stagiaires en milieu de travail </a:t>
          </a:r>
          <a:r>
            <a:rPr lang="fr-CA" sz="2400" b="1" kern="1200"/>
            <a:t>prévoit que 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/>
            <a:t>Tout stagiaire a droit à un milieu de stage </a:t>
          </a:r>
          <a:r>
            <a:rPr lang="fr-CA" sz="2400" b="1" u="sng" kern="1200"/>
            <a:t>exempt</a:t>
          </a:r>
          <a:r>
            <a:rPr lang="fr-CA" sz="2400" b="1" kern="1200"/>
            <a:t> de harcèlement psychologique.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/>
            <a:t>L</a:t>
          </a:r>
          <a:r>
            <a:rPr lang="fr-CA" sz="2400" b="1" u="sng" kern="1200"/>
            <a:t>’établissement d’enseignement</a:t>
          </a:r>
          <a:r>
            <a:rPr lang="fr-CA" sz="2400" b="1" u="none" kern="1200"/>
            <a:t> </a:t>
          </a:r>
          <a:r>
            <a:rPr lang="fr-CA" sz="2400" b="1" kern="1200"/>
            <a:t>doit prendre les moyens raisonnables à sa disposition pour </a:t>
          </a:r>
          <a:r>
            <a:rPr lang="fr-CA" sz="2400" b="1" u="sng" kern="1200">
              <a:solidFill>
                <a:schemeClr val="accent1">
                  <a:lumMod val="50000"/>
                </a:schemeClr>
              </a:solidFill>
            </a:rPr>
            <a:t>prévenir</a:t>
          </a:r>
          <a:r>
            <a:rPr lang="fr-CA" sz="2400" b="1" kern="1200"/>
            <a:t> le harcèlement psychologique et, lorsqu’une telle conduite est portée à sa connaissance, pour </a:t>
          </a:r>
          <a:r>
            <a:rPr lang="fr-CA" sz="2400" b="1" u="sng" kern="1200">
              <a:solidFill>
                <a:schemeClr val="accent1">
                  <a:lumMod val="50000"/>
                </a:schemeClr>
              </a:solidFill>
            </a:rPr>
            <a:t>protéger</a:t>
          </a:r>
          <a:r>
            <a:rPr lang="fr-CA" sz="2400" b="1" kern="1200"/>
            <a:t> le stagiaire et pour la </a:t>
          </a:r>
          <a:r>
            <a:rPr lang="fr-CA" sz="2400" b="1" u="sng" kern="1200">
              <a:solidFill>
                <a:schemeClr val="accent1">
                  <a:lumMod val="50000"/>
                </a:schemeClr>
              </a:solidFill>
            </a:rPr>
            <a:t>faire cesser</a:t>
          </a:r>
          <a:r>
            <a:rPr lang="fr-CA" sz="2400" b="1" kern="1200"/>
            <a:t>. </a:t>
          </a:r>
        </a:p>
      </dsp:txBody>
      <dsp:txXfrm>
        <a:off x="0" y="0"/>
        <a:ext cx="10881289" cy="2944472"/>
      </dsp:txXfrm>
    </dsp:sp>
    <dsp:sp modelId="{4B1AF44B-7A78-4147-A9A4-2F82F8F75C07}">
      <dsp:nvSpPr>
        <dsp:cNvPr id="0" name=""/>
        <dsp:cNvSpPr/>
      </dsp:nvSpPr>
      <dsp:spPr>
        <a:xfrm>
          <a:off x="9138088" y="3958672"/>
          <a:ext cx="1756246" cy="1889393"/>
        </a:xfrm>
        <a:prstGeom prst="ellipse">
          <a:avLst/>
        </a:prstGeom>
        <a:solidFill>
          <a:schemeClr val="accent5">
            <a:alpha val="22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477EE9A7-DC00-0245-AB8F-EEC79B2F0C83}">
      <dsp:nvSpPr>
        <dsp:cNvPr id="0" name=""/>
        <dsp:cNvSpPr/>
      </dsp:nvSpPr>
      <dsp:spPr>
        <a:xfrm>
          <a:off x="1" y="3298700"/>
          <a:ext cx="10894332" cy="218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kern="1200"/>
            <a:t>Toute personne employée du Collège qui est informée ou qui est témoin d’une situation qui s’apparente à du harcèlement psychologique ou à des violences à caractère sexuel, </a:t>
          </a:r>
          <a:r>
            <a:rPr lang="fr-CA" sz="2000" b="1" u="sng" kern="1200">
              <a:solidFill>
                <a:schemeClr val="accent1">
                  <a:lumMod val="50000"/>
                </a:schemeClr>
              </a:solidFill>
            </a:rPr>
            <a:t>doit</a:t>
          </a:r>
          <a:r>
            <a:rPr lang="fr-CA" sz="2000" b="0" kern="1200"/>
            <a:t> consulter le BIP pour connaître les procédures à suivre.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kern="1200"/>
            <a:t>La personne employée informe la personne stagiaire qu’elle fera une démarche auprès du BIP.</a:t>
          </a:r>
          <a:endParaRPr lang="fr-CA" sz="2000" b="0" i="1" kern="1200">
            <a:solidFill>
              <a:schemeClr val="bg2">
                <a:lumMod val="25000"/>
              </a:schemeClr>
            </a:solidFill>
            <a:latin typeface="+mn-lt"/>
            <a:cs typeface="Futura Medium" panose="020B0602020204020303" pitchFamily="34" charset="-79"/>
          </a:endParaRPr>
        </a:p>
      </dsp:txBody>
      <dsp:txXfrm>
        <a:off x="1" y="3298700"/>
        <a:ext cx="10894332" cy="21872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8498A-234F-486B-BC0A-08D32158C467}">
      <dsp:nvSpPr>
        <dsp:cNvPr id="0" name=""/>
        <dsp:cNvSpPr/>
      </dsp:nvSpPr>
      <dsp:spPr>
        <a:xfrm>
          <a:off x="833824" y="0"/>
          <a:ext cx="9450007" cy="5344043"/>
        </a:xfrm>
        <a:prstGeom prst="rightArrow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E1C6F3A-BFB6-41A2-941C-D2A4F0AA6EEE}">
      <dsp:nvSpPr>
        <dsp:cNvPr id="0" name=""/>
        <dsp:cNvSpPr/>
      </dsp:nvSpPr>
      <dsp:spPr>
        <a:xfrm>
          <a:off x="376740" y="1603213"/>
          <a:ext cx="3335296" cy="213761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>
              <a:solidFill>
                <a:schemeClr val="tx1"/>
              </a:solidFill>
            </a:rPr>
            <a:t>Discutent avec le stagiaire et le milieu</a:t>
          </a:r>
        </a:p>
      </dsp:txBody>
      <dsp:txXfrm>
        <a:off x="481090" y="1707563"/>
        <a:ext cx="3126596" cy="1928917"/>
      </dsp:txXfrm>
    </dsp:sp>
    <dsp:sp modelId="{BF2A08A7-EF50-401D-B862-4E180A6BFEF5}">
      <dsp:nvSpPr>
        <dsp:cNvPr id="0" name=""/>
        <dsp:cNvSpPr/>
      </dsp:nvSpPr>
      <dsp:spPr>
        <a:xfrm>
          <a:off x="3891179" y="1603213"/>
          <a:ext cx="3335296" cy="213761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>
              <a:solidFill>
                <a:schemeClr val="tx1"/>
              </a:solidFill>
            </a:rPr>
            <a:t>Conviennent de mesures correctives</a:t>
          </a:r>
        </a:p>
      </dsp:txBody>
      <dsp:txXfrm>
        <a:off x="3995529" y="1707563"/>
        <a:ext cx="3126596" cy="1928917"/>
      </dsp:txXfrm>
    </dsp:sp>
    <dsp:sp modelId="{612838BB-F7D2-41AB-8250-C7FE8557BE26}">
      <dsp:nvSpPr>
        <dsp:cNvPr id="0" name=""/>
        <dsp:cNvSpPr/>
      </dsp:nvSpPr>
      <dsp:spPr>
        <a:xfrm>
          <a:off x="7405618" y="1603213"/>
          <a:ext cx="3335296" cy="213761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>
              <a:solidFill>
                <a:schemeClr val="tx1"/>
              </a:solidFill>
            </a:rPr>
            <a:t>Retirent le ou la stagiaire du milieu, au besoin</a:t>
          </a:r>
        </a:p>
      </dsp:txBody>
      <dsp:txXfrm>
        <a:off x="7509968" y="1707563"/>
        <a:ext cx="3126596" cy="1928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FD71-DE7D-47EA-BD5F-935596C85A9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89DD0-1E8D-4B61-ADE9-B87318B81B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Charles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30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Catherine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15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Catherine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288A6-1674-FC46-8299-B1216CC4469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624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Catherine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4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Catherine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66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Charles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44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Catherine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76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Charles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56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Charles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61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Charles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92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Charles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Charles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6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Catherine avec 2 cas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07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Catherine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91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Charles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01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Catherine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78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Catherine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02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Catherine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3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Catherine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6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Charles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2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Charles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02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Charles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3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Charles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47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Charles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9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Charles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76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Charles et Catherine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6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Charles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5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Charles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65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Catherine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8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Catherine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2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Charles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Charles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0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603504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724" y="3236493"/>
            <a:ext cx="5149596" cy="1448385"/>
          </a:xfrm>
          <a:solidFill>
            <a:schemeClr val="bg1">
              <a:alpha val="80000"/>
            </a:schemeClr>
          </a:solidFill>
        </p:spPr>
        <p:txBody>
          <a:bodyPr lIns="502920" bIns="137160" anchor="b"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84879"/>
            <a:ext cx="5149596" cy="524794"/>
          </a:xfrm>
          <a:solidFill>
            <a:schemeClr val="bg1">
              <a:alpha val="80000"/>
            </a:schemeClr>
          </a:solidFill>
        </p:spPr>
        <p:txBody>
          <a:bodyPr lIns="502920">
            <a:normAutofit/>
          </a:bodyPr>
          <a:lstStyle>
            <a:lvl1pPr marL="0" indent="0" algn="l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4300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6B483-82E1-4413-838C-27BAC184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486C5-22E8-475A-A424-8D493B6E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83D01-DAD2-4B28-BB2C-9FD028B0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776643-6C33-46CD-A918-AB0CEA571F00}"/>
              </a:ext>
            </a:extLst>
          </p:cNvPr>
          <p:cNvSpPr/>
          <p:nvPr userDrawn="1"/>
        </p:nvSpPr>
        <p:spPr>
          <a:xfrm>
            <a:off x="6086475" y="1682496"/>
            <a:ext cx="563880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E62D2-A055-4712-92CC-4B02419D51FB}"/>
              </a:ext>
            </a:extLst>
          </p:cNvPr>
          <p:cNvSpPr/>
          <p:nvPr userDrawn="1"/>
        </p:nvSpPr>
        <p:spPr>
          <a:xfrm>
            <a:off x="457200" y="1681163"/>
            <a:ext cx="563880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9640" y="1844259"/>
            <a:ext cx="3657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9640" y="2668171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0133" y="1808163"/>
            <a:ext cx="470384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134" y="2632075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C89FBE-3029-4F92-8308-F830BB14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58712" y="1681163"/>
            <a:ext cx="374904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0A4C88-FF32-4096-9EA9-EC22D3682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1097" y="1682496"/>
            <a:ext cx="374904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7559B-132E-4A6E-ADBE-41DB38EC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176" y="1681163"/>
            <a:ext cx="3749040" cy="4572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90825"/>
            <a:ext cx="2971800" cy="3248025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101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188" y="2790825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F7BCB16-19B7-48F6-94CD-563F43988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0134" y="1976438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FBB2F8D-6092-468C-BA48-836286C6B7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0134" y="2800350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6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5633F8-C03D-4CEE-BEDD-1B6648554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2628" y="685800"/>
            <a:ext cx="3200400" cy="54864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4DC27-A467-4265-AAB1-754D3F86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50230"/>
            <a:ext cx="50091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9CC7B6-D9ED-464B-8206-98055EB53F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90788"/>
            <a:ext cx="4572000" cy="353695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 spc="30" baseline="0"/>
            </a:lvl1pPr>
            <a:lvl2pPr marL="457200" indent="0">
              <a:lnSpc>
                <a:spcPts val="2400"/>
              </a:lnSpc>
              <a:buNone/>
              <a:defRPr sz="1400" spc="30" baseline="0"/>
            </a:lvl2pPr>
            <a:lvl3pPr marL="914400" indent="0">
              <a:lnSpc>
                <a:spcPts val="2400"/>
              </a:lnSpc>
              <a:buNone/>
              <a:defRPr sz="1400" spc="30" baseline="0"/>
            </a:lvl3pPr>
            <a:lvl4pPr marL="1371600" indent="0">
              <a:lnSpc>
                <a:spcPts val="2400"/>
              </a:lnSpc>
              <a:buNone/>
              <a:defRPr sz="1400" spc="30" baseline="0"/>
            </a:lvl4pPr>
            <a:lvl5pPr marL="1828800" indent="0">
              <a:lnSpc>
                <a:spcPts val="2400"/>
              </a:lnSpc>
              <a:buNone/>
              <a:defRPr sz="1400" spc="3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743C040-0A81-4A38-879D-07BBD1842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1800" y="2492375"/>
            <a:ext cx="2286000" cy="25146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BDD4A8-3B48-439C-B601-8D04B8714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761136" y="5210984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5870448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3490624"/>
            <a:ext cx="4571999" cy="1235382"/>
          </a:xfrm>
          <a:solidFill>
            <a:schemeClr val="bg1">
              <a:alpha val="80000"/>
            </a:schemeClr>
          </a:solidFill>
        </p:spPr>
        <p:txBody>
          <a:bodyPr lIns="457200" bIns="137160" anchor="b">
            <a:normAutofit/>
          </a:bodyPr>
          <a:lstStyle>
            <a:lvl1pPr algn="l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726007"/>
            <a:ext cx="4571999" cy="1314432"/>
          </a:xfrm>
          <a:solidFill>
            <a:schemeClr val="bg1">
              <a:alpha val="80000"/>
            </a:schemeClr>
          </a:solidFill>
        </p:spPr>
        <p:txBody>
          <a:bodyPr lIns="502920" rIns="2103120">
            <a:normAutofit/>
          </a:bodyPr>
          <a:lstStyle>
            <a:lvl1pPr marL="0" indent="0" algn="l">
              <a:buNone/>
              <a:defRPr sz="1400" spc="4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C7B35-BCD3-4E41-916B-68490D92D9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3212D-BCAC-4F13-92C1-13A3004266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73FEF-4AED-4E29-A73E-9166ADC8D5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7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56C8C1-E81C-436D-A310-A71CAAE33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0" y="946404"/>
            <a:ext cx="5486400" cy="49651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103120"/>
            <a:ext cx="3848101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7421" y="1600200"/>
            <a:ext cx="2743199" cy="365760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F7B6DF9-E76A-44ED-B84C-1391CD5D55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614" y="1893262"/>
            <a:ext cx="2743200" cy="3071477"/>
          </a:xfr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CB9306-A7FD-4B22-8E8A-E0B8D7862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624728" y="3747150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2583" y="2102720"/>
            <a:ext cx="5422217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1143000"/>
            <a:ext cx="5486400" cy="457200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C2C3F7-8611-4C35-8251-0FD61D72D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0" y="3500407"/>
            <a:ext cx="4572000" cy="188837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5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" y="-2"/>
            <a:ext cx="12188952" cy="457200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67250"/>
            <a:ext cx="9144000" cy="1212182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>
            <a:normAutofit/>
          </a:bodyPr>
          <a:lstStyle>
            <a:lvl1pPr marL="0" indent="0" algn="ctr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36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42BA18D-167B-42CD-8DD5-844A2087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19A9BF1-35FD-4BDE-9C59-E08CB7A7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02A2A47-BED9-43DF-8914-AD1EB274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0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FBA353-19B1-4A04-A7EE-345F93C189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491" y="946404"/>
            <a:ext cx="5486400" cy="4965192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4857A-B6DC-4F0A-AD6B-243F6C085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109" y="2386584"/>
            <a:ext cx="4315968" cy="2084832"/>
          </a:xfrm>
        </p:spPr>
        <p:txBody>
          <a:bodyPr anchor="t">
            <a:normAutofit/>
          </a:bodyPr>
          <a:lstStyle>
            <a:lvl1pPr>
              <a:defRPr sz="3400" spc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8717D35-8E1B-4C94-BA72-91D4DCA657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471416"/>
            <a:ext cx="3584448" cy="63767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spc="1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15B60AE-D6AB-472C-8342-2A3EB53493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93208" y="1600200"/>
            <a:ext cx="2286000" cy="365760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B5B262-532A-4EE4-98E7-0EB6A8C5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27251" y="114592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2808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3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376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117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117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91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9175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7498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7498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4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25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4077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97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97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1719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1718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20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19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4349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4349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896D737-6139-4405-A7F2-E08C421815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730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721A36A5-FCF3-4EE8-B5F2-41805C3F6A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49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1630D673-CB21-40A3-A7BE-C996B20D681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97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0C83EF20-1DF8-43B4-B982-A382FF884E2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6082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1FD09C98-5809-41AD-B215-493A3D741A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002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9E3214F0-FC83-402F-BAC5-ED48275327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002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39B0FB7F-A1FC-40D1-ACFC-C3C966F9BC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51767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15EB3CBA-DD9B-449B-9B72-1917801771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51766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BA47B66D-8891-4AE7-98BE-3CFE9CDB57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9768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29AE99A-6054-4B2F-B99D-FE4F682613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9767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D1F32591-7BBD-4006-AEA0-29F43CDADCE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6354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BC780CD-8E77-4D0E-A436-DCB2AA0C15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6354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2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spc="3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8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62B82C-34E9-4F3B-9B0F-A3207161C41E}"/>
              </a:ext>
            </a:extLst>
          </p:cNvPr>
          <p:cNvSpPr/>
          <p:nvPr userDrawn="1"/>
        </p:nvSpPr>
        <p:spPr>
          <a:xfrm>
            <a:off x="10820400" y="813816"/>
            <a:ext cx="1371600" cy="457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70" r:id="rId4"/>
    <p:sldLayoutId id="2147483672" r:id="rId5"/>
    <p:sldLayoutId id="2147483654" r:id="rId6"/>
    <p:sldLayoutId id="2147483658" r:id="rId7"/>
    <p:sldLayoutId id="2147483660" r:id="rId8"/>
    <p:sldLayoutId id="2147483671" r:id="rId9"/>
    <p:sldLayoutId id="2147483650" r:id="rId10"/>
    <p:sldLayoutId id="2147483667" r:id="rId11"/>
    <p:sldLayoutId id="2147483668" r:id="rId12"/>
    <p:sldLayoutId id="2147483662" r:id="rId13"/>
    <p:sldLayoutId id="214748366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3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392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lose up of frosty pine leaves&#10;">
            <a:extLst>
              <a:ext uri="{FF2B5EF4-FFF2-40B4-BE49-F238E27FC236}">
                <a16:creationId xmlns:a16="http://schemas.microsoft.com/office/drawing/2014/main" id="{E700099C-08E5-415B-A866-CD9A073DCD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11480"/>
            <a:ext cx="11274552" cy="60350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2006903"/>
            <a:ext cx="6076118" cy="267797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Transitions </a:t>
            </a:r>
            <a:r>
              <a:rPr lang="en-US" b="1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pédagogiques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 : </a:t>
            </a:r>
            <a:r>
              <a:rPr lang="en-US" b="1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naviguer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 les </a:t>
            </a:r>
            <a:r>
              <a:rPr lang="en-US" b="1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changements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 </a:t>
            </a:r>
            <a:r>
              <a:rPr lang="en-US" b="1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législatifs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 en stage</a:t>
            </a:r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300397"/>
            <a:ext cx="6076118" cy="1221004"/>
          </a:xfrm>
        </p:spPr>
        <p:txBody>
          <a:bodyPr vert="horz" lIns="502920" tIns="45720" rIns="91440" bIns="45720" rtlCol="0" anchor="t">
            <a:noAutofit/>
          </a:bodyPr>
          <a:lstStyle/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Charles Brochu-Blain</a:t>
            </a:r>
            <a:endParaRPr lang="fr-FR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Catherine Laberge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ea typeface="Source Sans Pro Light"/>
            </a:endParaRPr>
          </a:p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sz="2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janvier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2025​​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Photo baies oranges de pyracantha firethorn couvertes de fond d'hiver de neige">
            <a:extLst>
              <a:ext uri="{FF2B5EF4-FFF2-40B4-BE49-F238E27FC236}">
                <a16:creationId xmlns:a16="http://schemas.microsoft.com/office/drawing/2014/main" id="{EAE8E442-EA0F-1110-C99D-71369BEAD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" t="1481" r="16437" b="-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308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B4A6BAED-EBE6-4796-91D1-762EB5936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accent3">
                    <a:lumMod val="75000"/>
                  </a:schemeClr>
                </a:solidFill>
                <a:latin typeface="+mn-lt"/>
              </a:rPr>
              <a:t>Les absences </a:t>
            </a:r>
            <a:r>
              <a:rPr lang="en-US" sz="480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permises</a:t>
            </a:r>
            <a:r>
              <a:rPr lang="en-US" sz="4800">
                <a:solidFill>
                  <a:schemeClr val="accent3">
                    <a:lumMod val="75000"/>
                  </a:schemeClr>
                </a:solidFill>
                <a:latin typeface="+mn-lt"/>
              </a:rPr>
              <a:t> par la </a:t>
            </a:r>
            <a:r>
              <a:rPr lang="en-US" sz="480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loi</a:t>
            </a:r>
            <a:r>
              <a:rPr lang="en-US" sz="480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80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durant</a:t>
            </a:r>
            <a:r>
              <a:rPr lang="en-US" sz="4800">
                <a:solidFill>
                  <a:schemeClr val="accent3">
                    <a:lumMod val="75000"/>
                  </a:schemeClr>
                </a:solidFill>
                <a:latin typeface="+mn-lt"/>
              </a:rPr>
              <a:t> le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A013C-58D4-443C-8EA6-4B648A14ED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 sz="120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sz="120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067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7F18D-949A-AE45-A200-461CF41B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42" y="588245"/>
            <a:ext cx="10623150" cy="707895"/>
          </a:xfrm>
        </p:spPr>
        <p:txBody>
          <a:bodyPr anchor="b">
            <a:normAutofit/>
          </a:bodyPr>
          <a:lstStyle/>
          <a:p>
            <a:r>
              <a:rPr lang="fr-FR">
                <a:solidFill>
                  <a:schemeClr val="accent3">
                    <a:lumMod val="75000"/>
                  </a:schemeClr>
                </a:solidFill>
                <a:latin typeface="+mn-lt"/>
              </a:rPr>
              <a:t>Les absences et congés permis par la loi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6231E6-F95B-B146-AF0F-734A89FD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54D77BB-7F78-602F-FCFC-213DF4F2721F}"/>
              </a:ext>
            </a:extLst>
          </p:cNvPr>
          <p:cNvSpPr/>
          <p:nvPr/>
        </p:nvSpPr>
        <p:spPr>
          <a:xfrm>
            <a:off x="770170" y="1690196"/>
            <a:ext cx="2724468" cy="14213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>
                <a:solidFill>
                  <a:schemeClr val="tx1"/>
                </a:solidFill>
              </a:rPr>
              <a:t>Congé parental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5C87743-7F0A-5D02-A08E-115011AA34C0}"/>
              </a:ext>
            </a:extLst>
          </p:cNvPr>
          <p:cNvSpPr/>
          <p:nvPr/>
        </p:nvSpPr>
        <p:spPr>
          <a:xfrm>
            <a:off x="770170" y="3374433"/>
            <a:ext cx="2724468" cy="14213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>
                <a:solidFill>
                  <a:schemeClr val="tx1"/>
                </a:solidFill>
              </a:rPr>
              <a:t>Examen lié à la grossesse</a:t>
            </a:r>
          </a:p>
          <a:p>
            <a:pPr algn="ctr"/>
            <a:r>
              <a:rPr lang="fr-CA" sz="2000">
                <a:solidFill>
                  <a:schemeClr val="tx1"/>
                </a:solidFill>
              </a:rPr>
              <a:t>Adoption</a:t>
            </a:r>
          </a:p>
          <a:p>
            <a:pPr algn="ctr"/>
            <a:r>
              <a:rPr lang="fr-CA" sz="2000">
                <a:solidFill>
                  <a:schemeClr val="tx1"/>
                </a:solidFill>
              </a:rPr>
              <a:t>Naissance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D9A2747-48E6-3E0E-EE4F-7204A76D45FD}"/>
              </a:ext>
            </a:extLst>
          </p:cNvPr>
          <p:cNvSpPr/>
          <p:nvPr/>
        </p:nvSpPr>
        <p:spPr>
          <a:xfrm>
            <a:off x="697742" y="5117518"/>
            <a:ext cx="2724468" cy="14213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>
                <a:solidFill>
                  <a:schemeClr val="tx1"/>
                </a:solidFill>
              </a:rPr>
              <a:t>Proche malade ou accidenté </a:t>
            </a:r>
          </a:p>
          <a:p>
            <a:pPr algn="ctr"/>
            <a:r>
              <a:rPr lang="fr-CA" sz="2000">
                <a:solidFill>
                  <a:schemeClr val="tx1"/>
                </a:solidFill>
              </a:rPr>
              <a:t>(long congé)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3A76D9B7-3C3B-D495-3369-10DD17653CA9}"/>
              </a:ext>
            </a:extLst>
          </p:cNvPr>
          <p:cNvSpPr/>
          <p:nvPr/>
        </p:nvSpPr>
        <p:spPr>
          <a:xfrm>
            <a:off x="4462474" y="1690196"/>
            <a:ext cx="2724468" cy="14213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>
                <a:solidFill>
                  <a:schemeClr val="tx1"/>
                </a:solidFill>
              </a:rPr>
              <a:t>Accident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695DCB3F-5F77-4CFE-3C15-32057D426AC3}"/>
              </a:ext>
            </a:extLst>
          </p:cNvPr>
          <p:cNvSpPr/>
          <p:nvPr/>
        </p:nvSpPr>
        <p:spPr>
          <a:xfrm>
            <a:off x="4462474" y="3390276"/>
            <a:ext cx="2724468" cy="1421394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>
                <a:solidFill>
                  <a:schemeClr val="tx1"/>
                </a:solidFill>
              </a:rPr>
              <a:t>Jours fériés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77CEA78A-E0DF-B6C1-2F69-C3A2A8675948}"/>
              </a:ext>
            </a:extLst>
          </p:cNvPr>
          <p:cNvSpPr/>
          <p:nvPr/>
        </p:nvSpPr>
        <p:spPr>
          <a:xfrm>
            <a:off x="4462474" y="5090356"/>
            <a:ext cx="2724468" cy="14213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>
                <a:solidFill>
                  <a:schemeClr val="tx1"/>
                </a:solidFill>
              </a:rPr>
              <a:t>Mariage</a:t>
            </a:r>
          </a:p>
          <a:p>
            <a:pPr algn="ctr"/>
            <a:r>
              <a:rPr lang="fr-CA" sz="2000">
                <a:solidFill>
                  <a:schemeClr val="tx1"/>
                </a:solidFill>
              </a:rPr>
              <a:t>Décès</a:t>
            </a:r>
          </a:p>
          <a:p>
            <a:pPr algn="ctr"/>
            <a:r>
              <a:rPr lang="fr-CA" sz="2000">
                <a:solidFill>
                  <a:schemeClr val="tx1"/>
                </a:solidFill>
              </a:rPr>
              <a:t>Funérailles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5B15144A-42DC-9C46-97E8-9B53985AFB55}"/>
              </a:ext>
            </a:extLst>
          </p:cNvPr>
          <p:cNvSpPr/>
          <p:nvPr/>
        </p:nvSpPr>
        <p:spPr>
          <a:xfrm>
            <a:off x="8009924" y="1690196"/>
            <a:ext cx="2724468" cy="14213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>
                <a:solidFill>
                  <a:schemeClr val="tx1"/>
                </a:solidFill>
              </a:rPr>
              <a:t>Maladie grave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B30F35D9-E1DD-A938-B4B6-7C32B0CF41F7}"/>
              </a:ext>
            </a:extLst>
          </p:cNvPr>
          <p:cNvSpPr/>
          <p:nvPr/>
        </p:nvSpPr>
        <p:spPr>
          <a:xfrm>
            <a:off x="8009924" y="3390276"/>
            <a:ext cx="2724468" cy="31486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>
                <a:solidFill>
                  <a:schemeClr val="tx1"/>
                </a:solidFill>
              </a:rPr>
              <a:t>10 jours par année scolaire :</a:t>
            </a:r>
          </a:p>
          <a:p>
            <a:pPr algn="ctr"/>
            <a:endParaRPr lang="fr-CA" sz="2000">
              <a:solidFill>
                <a:schemeClr val="tx1"/>
              </a:solidFill>
            </a:endParaRPr>
          </a:p>
          <a:p>
            <a:pPr algn="ctr"/>
            <a:r>
              <a:rPr lang="fr-CA" sz="2000">
                <a:solidFill>
                  <a:schemeClr val="tx1"/>
                </a:solidFill>
              </a:rPr>
              <a:t>Maladie, obligations parentales ou familiales</a:t>
            </a:r>
          </a:p>
        </p:txBody>
      </p:sp>
    </p:spTree>
    <p:extLst>
      <p:ext uri="{BB962C8B-B14F-4D97-AF65-F5344CB8AC3E}">
        <p14:creationId xmlns:p14="http://schemas.microsoft.com/office/powerpoint/2010/main" val="212996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00" y="262551"/>
            <a:ext cx="11111325" cy="72731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+mn-lt"/>
              </a:rPr>
              <a:t>Ce que la </a:t>
            </a:r>
            <a:r>
              <a:rPr lang="en-US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loi</a:t>
            </a:r>
            <a:r>
              <a:rPr lang="en-US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dit</a:t>
            </a:r>
            <a:r>
              <a:rPr lang="en-US">
                <a:solidFill>
                  <a:schemeClr val="accent3">
                    <a:lumMod val="75000"/>
                  </a:schemeClr>
                </a:solidFill>
                <a:latin typeface="+mn-lt"/>
              </a:rPr>
              <a:t>, plus </a:t>
            </a:r>
            <a:r>
              <a:rPr lang="en-US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précisément</a:t>
            </a:r>
            <a:r>
              <a:rPr lang="en-US">
                <a:solidFill>
                  <a:schemeClr val="accent3">
                    <a:lumMod val="75000"/>
                  </a:schemeClr>
                </a:solidFill>
                <a:latin typeface="+mn-lt"/>
              </a:rPr>
              <a:t>, </a:t>
            </a:r>
            <a:r>
              <a:rPr lang="en-US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concernant</a:t>
            </a:r>
            <a:r>
              <a:rPr lang="en-US">
                <a:solidFill>
                  <a:schemeClr val="accent3">
                    <a:lumMod val="75000"/>
                  </a:schemeClr>
                </a:solidFill>
                <a:latin typeface="+mn-lt"/>
              </a:rPr>
              <a:t> les absences: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6365" y="1376126"/>
            <a:ext cx="7583086" cy="4852657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algn="just">
              <a:spcBef>
                <a:spcPts val="1094"/>
              </a:spcBef>
              <a:spcAft>
                <a:spcPts val="1200"/>
              </a:spcAft>
            </a:pPr>
            <a:r>
              <a:rPr lang="fr-CA" sz="7200">
                <a:solidFill>
                  <a:schemeClr val="tx1">
                    <a:lumMod val="65000"/>
                    <a:lumOff val="35000"/>
                  </a:schemeClr>
                </a:solidFill>
              </a:rPr>
              <a:t>« Pour </a:t>
            </a:r>
            <a:r>
              <a:rPr lang="fr-CA" sz="7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cause de </a:t>
            </a:r>
            <a:r>
              <a:rPr lang="fr-CA" sz="7200" b="1" i="0" u="sng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maladie</a:t>
            </a:r>
            <a:r>
              <a:rPr lang="fr-CA" sz="7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pour remplir des obligations reliées à la </a:t>
            </a:r>
            <a:r>
              <a:rPr lang="fr-CA" sz="7200" b="1" i="0" u="sng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garde</a:t>
            </a:r>
            <a:r>
              <a:rPr lang="fr-CA" sz="7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à la </a:t>
            </a:r>
            <a:r>
              <a:rPr lang="fr-CA" sz="7200" b="1" i="0" u="sng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santé</a:t>
            </a:r>
            <a:r>
              <a:rPr lang="fr-CA" sz="7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ou à </a:t>
            </a:r>
            <a:r>
              <a:rPr lang="fr-CA" sz="7200" b="1" i="0" u="sng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l’éducation</a:t>
            </a:r>
            <a:r>
              <a:rPr lang="fr-CA" sz="7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de son </a:t>
            </a:r>
            <a:r>
              <a:rPr lang="fr-CA" sz="7200" b="1" i="0" u="sng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enfant ou de l’enfant de son conjoint </a:t>
            </a:r>
            <a:r>
              <a:rPr lang="fr-CA" sz="7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ou en raison de </a:t>
            </a:r>
            <a:r>
              <a:rPr lang="fr-CA" sz="7200" b="1" i="0" u="sng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l’état de santé d’un parent </a:t>
            </a:r>
            <a:r>
              <a:rPr lang="fr-CA" sz="7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ou d’une personne pour laquelle le stagiaire agit comme </a:t>
            </a:r>
            <a:r>
              <a:rPr lang="fr-CA" sz="7200" b="1" i="0" u="sng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proche aidant »</a:t>
            </a:r>
          </a:p>
          <a:p>
            <a:pPr algn="just">
              <a:spcBef>
                <a:spcPts val="1094"/>
              </a:spcBef>
              <a:spcAft>
                <a:spcPts val="1200"/>
              </a:spcAft>
            </a:pPr>
            <a:r>
              <a:rPr lang="fr-CA" sz="7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« Ce congé peut être fractionné en journées et, si l’employeur y consent, chacune des journées peut aussi être fractionnée. »</a:t>
            </a:r>
          </a:p>
          <a:p>
            <a:pPr algn="just">
              <a:spcBef>
                <a:spcPts val="1300"/>
              </a:spcBef>
              <a:spcAft>
                <a:spcPts val="1200"/>
              </a:spcAft>
            </a:pPr>
            <a:r>
              <a:rPr lang="fr-CA" sz="7200">
                <a:solidFill>
                  <a:schemeClr val="tx1">
                    <a:lumMod val="65000"/>
                    <a:lumOff val="35000"/>
                  </a:schemeClr>
                </a:solidFill>
              </a:rPr>
              <a:t>« </a:t>
            </a:r>
            <a:r>
              <a:rPr lang="fr-CA" sz="7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Le stagiaire doit </a:t>
            </a:r>
            <a:r>
              <a:rPr lang="fr-CA" sz="7200" b="1" i="0" u="sng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aviser l’employeur de son absence le plus tôt possible </a:t>
            </a:r>
            <a:r>
              <a:rPr lang="fr-CA" sz="7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et prendre les moyens raisonnables à sa disposition pour </a:t>
            </a:r>
            <a:r>
              <a:rPr lang="fr-CA" sz="7200" b="1" i="0" u="sng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limiter la durée de l’absence</a:t>
            </a:r>
            <a:r>
              <a:rPr lang="fr-CA" sz="7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 »</a:t>
            </a:r>
          </a:p>
          <a:p>
            <a:pPr marL="742950" lvl="1" indent="-285750">
              <a:buFont typeface="Arial"/>
              <a:buChar char="•"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ea typeface="Source Sans Pro Light"/>
            </a:endParaRPr>
          </a:p>
          <a:p>
            <a:endParaRPr lang="en-US">
              <a:ea typeface="Source Sans Pro Ligh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442E0-152B-4ACA-99D7-D70468E5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64" name="Picture 16" descr="Photo des branches de pin enneigées avec un oiseau bleu">
            <a:extLst>
              <a:ext uri="{FF2B5EF4-FFF2-40B4-BE49-F238E27FC236}">
                <a16:creationId xmlns:a16="http://schemas.microsoft.com/office/drawing/2014/main" id="{06A02657-1901-70B7-A23C-EDA156C0D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0" y="1376126"/>
            <a:ext cx="3201898" cy="461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5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26FCC-671A-99BE-DC1A-4596B18E2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>
                <a:solidFill>
                  <a:schemeClr val="accent3">
                    <a:lumMod val="75000"/>
                  </a:schemeClr>
                </a:solidFill>
                <a:latin typeface="+mn-lt"/>
              </a:rPr>
              <a:t>Exemples tirés de la jurisprudence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D794AD-FB62-BA3D-239C-2041308A8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314" y="1844259"/>
            <a:ext cx="4385926" cy="823912"/>
          </a:xfrm>
        </p:spPr>
        <p:txBody>
          <a:bodyPr/>
          <a:lstStyle/>
          <a:p>
            <a:r>
              <a:rPr lang="fr-CA" sz="2000" u="sng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Absences permises :</a:t>
            </a:r>
            <a:endParaRPr lang="fr-CA" sz="2000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231099-7873-BC07-20EE-165571CBC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315" y="2353901"/>
            <a:ext cx="5359651" cy="3998858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2300" kern="1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 rendre d’urgence au chevet de sa femme</a:t>
            </a:r>
            <a:endParaRPr lang="fr-CA" sz="2300" kern="1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2300" kern="1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 présenter devant le tribunal dans une audience relative à la garde d’un enfant</a:t>
            </a:r>
            <a:endParaRPr lang="fr-CA" sz="2300" kern="1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2300" kern="1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Conduire son enfant dans un camp spécialisé à l’extérieur de la ville (aucun transport fournit par le camp)</a:t>
            </a:r>
            <a:endParaRPr lang="fr-CA" sz="2300" kern="1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2300" kern="1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Hospitalisation d’urgence</a:t>
            </a:r>
            <a:endParaRPr lang="fr-CA" sz="2300" kern="1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2300" kern="10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fr-CA" sz="2300" kern="1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ardienne qui avise le jour même ne plus pouvoir garder l’enfant</a:t>
            </a:r>
            <a:endParaRPr lang="fr-CA" sz="2300" kern="1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2300" kern="1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 rendre en France au chevet d’un parent malade</a:t>
            </a:r>
            <a:endParaRPr lang="fr-CA" sz="2300" kern="1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2300" kern="1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Prendre soin d’un parent Alzheimer</a:t>
            </a:r>
            <a:endParaRPr lang="fr-CA" sz="2300" kern="1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CA" sz="2300" kern="1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Accompagner son fils lors d’un match d’un tournoi provincial de hockey dans une autre région (sans transport fournit par l’équipe)</a:t>
            </a:r>
            <a:endParaRPr lang="fr-CA" sz="2300" kern="1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6641E3-56E4-AA2A-6774-48A2213C5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1035" y="1808164"/>
            <a:ext cx="5212939" cy="545738"/>
          </a:xfrm>
        </p:spPr>
        <p:txBody>
          <a:bodyPr/>
          <a:lstStyle/>
          <a:p>
            <a:r>
              <a:rPr lang="fr-CA" sz="2000" u="sng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Absences NON permises :</a:t>
            </a:r>
            <a:endParaRPr lang="fr-CA" sz="2000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9659E9-6A68-43B0-7B29-92ED9639B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1035" y="2353901"/>
            <a:ext cx="5212939" cy="396276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2300" kern="100">
                <a:solidFill>
                  <a:schemeClr val="tx1"/>
                </a:solidFill>
                <a:cs typeface="Calibri" panose="020F0502020204030204" pitchFamily="34" charset="0"/>
              </a:rPr>
              <a:t>La possibilité pour un parent de se rendre à la demi-journée de la rentrée scolaire (n’est pas une « obligation familiale »)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2300" kern="100">
                <a:solidFill>
                  <a:schemeClr val="tx1"/>
                </a:solidFill>
                <a:cs typeface="Calibri" panose="020F0502020204030204" pitchFamily="34" charset="0"/>
              </a:rPr>
              <a:t>S’occuper d’un enfant durant la relâche scolaire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2300" kern="100">
                <a:solidFill>
                  <a:schemeClr val="tx1"/>
                </a:solidFill>
                <a:cs typeface="Calibri" panose="020F0502020204030204" pitchFamily="34" charset="0"/>
              </a:rPr>
              <a:t>Aider sa fille à déménager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2300" kern="100">
                <a:solidFill>
                  <a:schemeClr val="tx1"/>
                </a:solidFill>
                <a:cs typeface="Calibri" panose="020F0502020204030204" pitchFamily="34" charset="0"/>
              </a:rPr>
              <a:t>Avoir besoin d’un congé pour « soi-même »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2300" kern="100">
                <a:solidFill>
                  <a:schemeClr val="tx1"/>
                </a:solidFill>
                <a:cs typeface="Calibri" panose="020F0502020204030204" pitchFamily="34" charset="0"/>
              </a:rPr>
              <a:t>Aller chercher son conjoint à l’aéroport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2300" kern="100">
                <a:solidFill>
                  <a:schemeClr val="tx1"/>
                </a:solidFill>
                <a:cs typeface="Calibri" panose="020F0502020204030204" pitchFamily="34" charset="0"/>
              </a:rPr>
              <a:t>Accompagner sa fille pendant 4 jours à un concert à Toronto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CA" sz="2300" kern="100">
                <a:solidFill>
                  <a:schemeClr val="tx1"/>
                </a:solidFill>
                <a:cs typeface="Calibri" panose="020F0502020204030204" pitchFamily="34" charset="0"/>
              </a:rPr>
              <a:t>Rendez-vous chez un avocat pour protéger son parent d’un possible abus (sans preuve de l’état de santé de ce parent)</a:t>
            </a:r>
          </a:p>
          <a:p>
            <a:endParaRPr lang="fr-CA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DC4562C-6791-267F-E84F-4E64FF0B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5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EDF5E8-4A33-876B-B863-9870678F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>
                <a:solidFill>
                  <a:schemeClr val="tx1"/>
                </a:solidFill>
                <a:latin typeface="+mn-lt"/>
              </a:rPr>
              <a:t>     </a:t>
            </a:r>
            <a:r>
              <a:rPr lang="fr-CA">
                <a:solidFill>
                  <a:schemeClr val="accent3">
                    <a:lumMod val="75000"/>
                  </a:schemeClr>
                </a:solidFill>
                <a:latin typeface="+mn-lt"/>
              </a:rPr>
              <a:t>Les billets médicaux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E0746E-745E-A476-8E52-CADA15F2C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19215"/>
          </a:xfrm>
        </p:spPr>
        <p:txBody>
          <a:bodyPr/>
          <a:lstStyle/>
          <a:p>
            <a:r>
              <a:rPr lang="fr-CA" sz="1800" b="1" u="sng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CA" sz="1800" b="1" u="sng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ègle générale </a:t>
            </a:r>
            <a:r>
              <a:rPr lang="fr-CA" sz="1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lors d’une absence permise par la loi, la personne enseignante ne réclame pas de billet médical (ou autre preuve) pour valider l’absence en stage de la personne stagiaire. </a:t>
            </a:r>
          </a:p>
          <a:p>
            <a:r>
              <a:rPr lang="fr-CA" sz="1800" b="1" u="sng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Lorsque l’absence est 5 jours consécutifs ou plus</a:t>
            </a:r>
            <a:r>
              <a:rPr lang="fr-CA" sz="1800" b="1" u="sng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fr-CA" sz="1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il peut s’agir d’une durée suffisamment longue pour réclamer un billet médical (ou autre preuve pertinente) justifiant l’absence en stage, si cela s’avère pertinent dans le contexte. </a:t>
            </a:r>
          </a:p>
          <a:p>
            <a:r>
              <a:rPr lang="fr-CA" sz="1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À titre d’exemple, une personne stagiaire avec une condition médicale connue du département pourrait ne pas être obligée de fournir un billet médical malgré des absences répétées de plus de 5 jours.</a:t>
            </a:r>
          </a:p>
          <a:p>
            <a:r>
              <a:rPr lang="fr-CA" sz="180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CA" sz="1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PIEA s’applique au cours « stage », avec les adaptations nécessaires qui y sont prévues.</a:t>
            </a:r>
            <a:endParaRPr lang="fr-CA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AAD6D7-0BAA-62AB-1E1F-B71FB4B8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ACA9D93-CEF4-5413-301D-524CD69531CA}"/>
              </a:ext>
            </a:extLst>
          </p:cNvPr>
          <p:cNvSpPr/>
          <p:nvPr/>
        </p:nvSpPr>
        <p:spPr>
          <a:xfrm>
            <a:off x="838200" y="4331329"/>
            <a:ext cx="10451472" cy="2145671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300"/>
              </a:spcBef>
              <a:spcAft>
                <a:spcPts val="1200"/>
              </a:spcAft>
            </a:pPr>
            <a:r>
              <a:rPr lang="fr-CA" sz="20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« L’employeur peut demander au stagiaire, si les circonstances le justifient eu égard notamment à la durée de l’absence, de lui fournir un document attestant des motifs de cette absence.</a:t>
            </a:r>
          </a:p>
          <a:p>
            <a:pPr algn="just">
              <a:spcBef>
                <a:spcPts val="1300"/>
              </a:spcBef>
              <a:spcAft>
                <a:spcPts val="1200"/>
              </a:spcAft>
            </a:pPr>
            <a:r>
              <a:rPr lang="fr-CA" sz="18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(art. 11 de la</a:t>
            </a:r>
            <a:r>
              <a:rPr lang="fr-CA" sz="1800" b="0" i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Loi visant à assurer la protection des stagiaires en milieu de travail</a:t>
            </a:r>
            <a:r>
              <a:rPr lang="fr-CA" sz="18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912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9E2FBF-94DA-59C1-9EBE-BCA42A09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i="1">
                <a:solidFill>
                  <a:schemeClr val="accent3">
                    <a:lumMod val="75000"/>
                  </a:schemeClr>
                </a:solidFill>
                <a:latin typeface="+mn-lt"/>
              </a:rPr>
              <a:t>Cloutier </a:t>
            </a:r>
            <a:r>
              <a:rPr lang="fr-FR" sz="2400" b="1">
                <a:solidFill>
                  <a:schemeClr val="accent3">
                    <a:lumMod val="75000"/>
                  </a:schemeClr>
                </a:solidFill>
                <a:latin typeface="+mn-lt"/>
              </a:rPr>
              <a:t>c. </a:t>
            </a:r>
            <a:r>
              <a:rPr lang="fr-FR" sz="2400" b="1" i="1">
                <a:solidFill>
                  <a:schemeClr val="accent3">
                    <a:lumMod val="75000"/>
                  </a:schemeClr>
                </a:solidFill>
                <a:latin typeface="+mn-lt"/>
              </a:rPr>
              <a:t>CIUSSS de la Mauricie et du Centre-du-Québec</a:t>
            </a:r>
            <a:br>
              <a:rPr lang="fr-FR" sz="2400" i="1">
                <a:latin typeface="+mn-lt"/>
              </a:rPr>
            </a:br>
            <a:r>
              <a:rPr lang="fr-FR" sz="2000">
                <a:latin typeface="+mn-lt"/>
              </a:rPr>
              <a:t>Tribunal administratif du travail</a:t>
            </a:r>
            <a:br>
              <a:rPr lang="fr-FR" sz="2000">
                <a:latin typeface="+mn-lt"/>
              </a:rPr>
            </a:br>
            <a:r>
              <a:rPr lang="fr-FR" sz="2000">
                <a:latin typeface="+mn-lt"/>
              </a:rPr>
              <a:t>Jugement rendu le 4 juillet 2024</a:t>
            </a:r>
            <a:endParaRPr lang="fr-CA" sz="200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EB0FEA-29AA-FF62-4F38-5934E8FE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529" y="1844259"/>
            <a:ext cx="4349711" cy="410054"/>
          </a:xfrm>
        </p:spPr>
        <p:txBody>
          <a:bodyPr/>
          <a:lstStyle/>
          <a:p>
            <a:r>
              <a:rPr lang="fr-CA" b="1">
                <a:solidFill>
                  <a:schemeClr val="accent3">
                    <a:lumMod val="75000"/>
                  </a:schemeClr>
                </a:solidFill>
                <a:latin typeface="+mn-lt"/>
              </a:rPr>
              <a:t>Les faits pertinents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51996E-7E8D-9AB9-4013-3E043CC4E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529" y="2353902"/>
            <a:ext cx="5365688" cy="3998858"/>
          </a:xfrm>
        </p:spPr>
        <p:txBody>
          <a:bodyPr>
            <a:normAutofit fontScale="92500" lnSpcReduction="10000"/>
          </a:bodyPr>
          <a:lstStyle/>
          <a:p>
            <a:r>
              <a:rPr lang="fr-FR" sz="1700" i="1">
                <a:solidFill>
                  <a:schemeClr val="tx1"/>
                </a:solidFill>
              </a:rPr>
              <a:t>Étudiant</a:t>
            </a:r>
            <a:r>
              <a:rPr lang="fr-FR" sz="1700" i="1">
                <a:solidFill>
                  <a:schemeClr val="tx1"/>
                </a:solidFill>
                <a:ea typeface="+mn-lt"/>
                <a:cs typeface="+mn-lt"/>
              </a:rPr>
              <a:t> échoue son stage* et prétend que cet échec est en lien avec des absences en stage qui étaient autorisées par la loi</a:t>
            </a:r>
            <a:endParaRPr lang="fr-FR" sz="17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fr-FR" sz="1700" i="1">
                <a:solidFill>
                  <a:schemeClr val="tx1"/>
                </a:solidFill>
                <a:ea typeface="+mn-lt"/>
                <a:cs typeface="+mn-lt"/>
              </a:rPr>
              <a:t>Cégep prétend plutôt que l’étudiant n’a pas atteint les compétences du cours</a:t>
            </a:r>
            <a:endParaRPr lang="fr-FR" sz="1700" i="1">
              <a:solidFill>
                <a:schemeClr val="tx1"/>
              </a:solidFill>
            </a:endParaRPr>
          </a:p>
          <a:p>
            <a:pPr marL="228600" lvl="2">
              <a:spcBef>
                <a:spcPts val="1000"/>
              </a:spcBef>
            </a:pPr>
            <a:r>
              <a:rPr lang="fr-FR" sz="1700" i="1">
                <a:solidFill>
                  <a:schemeClr val="tx1"/>
                </a:solidFill>
                <a:ea typeface="+mn-lt"/>
                <a:cs typeface="+mn-lt"/>
              </a:rPr>
              <a:t>L’enseignante note, dans l’évaluation finale : </a:t>
            </a:r>
          </a:p>
          <a:p>
            <a:pPr marL="685800" lvl="3">
              <a:spcBef>
                <a:spcPts val="1000"/>
              </a:spcBef>
            </a:pPr>
            <a:r>
              <a:rPr lang="fr-FR" sz="1700" i="1">
                <a:solidFill>
                  <a:schemeClr val="tx1"/>
                </a:solidFill>
                <a:ea typeface="+mn-lt"/>
                <a:cs typeface="+mn-lt"/>
              </a:rPr>
              <a:t>2 manquements (impolitesse et utilisation de ciseaux non stériles) </a:t>
            </a:r>
            <a:endParaRPr lang="fr-FR" sz="1700" b="1" i="1">
              <a:solidFill>
                <a:schemeClr val="tx1"/>
              </a:solidFill>
              <a:ea typeface="+mn-lt"/>
              <a:cs typeface="+mn-lt"/>
            </a:endParaRPr>
          </a:p>
          <a:p>
            <a:pPr marL="685800" lvl="3">
              <a:spcBef>
                <a:spcPts val="1000"/>
              </a:spcBef>
            </a:pPr>
            <a:r>
              <a:rPr lang="fr-FR" sz="1700" i="1">
                <a:solidFill>
                  <a:schemeClr val="tx1"/>
                </a:solidFill>
                <a:ea typeface="+mn-lt"/>
                <a:cs typeface="+mn-lt"/>
              </a:rPr>
              <a:t>« le nombre de jours d’absence ne permet pas d’avoir une évaluation adéquate de la performance de l’étudiant en stage »</a:t>
            </a:r>
            <a:r>
              <a:rPr lang="fr-FR" sz="1700" b="1" i="1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fr-FR" sz="1700" i="1">
                <a:solidFill>
                  <a:schemeClr val="tx1"/>
                </a:solidFill>
                <a:ea typeface="+mn-lt"/>
                <a:cs typeface="+mn-lt"/>
              </a:rPr>
              <a:t> </a:t>
            </a:r>
            <a:endParaRPr lang="fr-FR" sz="1700">
              <a:solidFill>
                <a:schemeClr val="tx1"/>
              </a:solidFill>
              <a:ea typeface="+mn-lt"/>
              <a:cs typeface="+mn-lt"/>
            </a:endParaRPr>
          </a:p>
          <a:p>
            <a:pPr marL="685800" lvl="3">
              <a:spcBef>
                <a:spcPts val="1000"/>
              </a:spcBef>
            </a:pPr>
            <a:r>
              <a:rPr lang="fr-FR" sz="1700" i="1">
                <a:solidFill>
                  <a:schemeClr val="tx1"/>
                </a:solidFill>
                <a:ea typeface="+mn-lt"/>
                <a:cs typeface="+mn-lt"/>
              </a:rPr>
              <a:t>aucun billet médical </a:t>
            </a:r>
            <a:endParaRPr lang="fr-FR" sz="1700" b="1" i="1">
              <a:solidFill>
                <a:schemeClr val="tx1"/>
              </a:solidFill>
              <a:ea typeface="+mn-lt"/>
              <a:cs typeface="+mn-lt"/>
            </a:endParaRPr>
          </a:p>
          <a:p>
            <a:pPr marL="685800" lvl="3">
              <a:spcBef>
                <a:spcPts val="1000"/>
              </a:spcBef>
            </a:pPr>
            <a:r>
              <a:rPr lang="fr-FR" sz="1700" i="1">
                <a:solidFill>
                  <a:schemeClr val="tx1"/>
                </a:solidFill>
                <a:ea typeface="+mn-lt"/>
                <a:cs typeface="+mn-lt"/>
              </a:rPr>
              <a:t>par souci d’équité envers les autres étudiants, il y a échec du stage </a:t>
            </a:r>
            <a:endParaRPr lang="fr-FR" sz="1700">
              <a:solidFill>
                <a:schemeClr val="tx1"/>
              </a:solidFill>
            </a:endParaRPr>
          </a:p>
          <a:p>
            <a:pPr marL="457200" lvl="3" indent="0">
              <a:spcBef>
                <a:spcPts val="1000"/>
              </a:spcBef>
              <a:buNone/>
            </a:pPr>
            <a:r>
              <a:rPr lang="fr-FR" sz="1200" i="1">
                <a:solidFill>
                  <a:schemeClr val="tx1"/>
                </a:solidFill>
                <a:ea typeface="+mn-lt"/>
                <a:cs typeface="+mn-lt"/>
              </a:rPr>
              <a:t>*stage de 18 jours non consécutifs (médecine ambulatoire)</a:t>
            </a:r>
          </a:p>
          <a:p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48EEE1-66C4-72A2-1B3F-8B71A6AF3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8785" y="1808163"/>
            <a:ext cx="5255190" cy="545738"/>
          </a:xfrm>
        </p:spPr>
        <p:txBody>
          <a:bodyPr/>
          <a:lstStyle/>
          <a:p>
            <a:r>
              <a:rPr lang="fr-CA" b="1">
                <a:solidFill>
                  <a:schemeClr val="accent3">
                    <a:lumMod val="75000"/>
                  </a:schemeClr>
                </a:solidFill>
                <a:latin typeface="+mn-lt"/>
              </a:rPr>
              <a:t>Quoi retenir?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0A81EB1-76F4-765C-F58F-B21A2A76C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8784" y="2254313"/>
            <a:ext cx="5595042" cy="4467162"/>
          </a:xfrm>
        </p:spPr>
        <p:txBody>
          <a:bodyPr/>
          <a:lstStyle/>
          <a:p>
            <a:r>
              <a:rPr lang="fr-FR" sz="1800" i="1">
                <a:solidFill>
                  <a:schemeClr val="tx1"/>
                </a:solidFill>
              </a:rPr>
              <a:t>Motifs d'absence acceptés : garder l'enfant du conjoint et gastro</a:t>
            </a:r>
          </a:p>
          <a:p>
            <a:r>
              <a:rPr lang="fr-FR" sz="1800" i="1">
                <a:solidFill>
                  <a:schemeClr val="tx1"/>
                </a:solidFill>
              </a:rPr>
              <a:t>Motif non accepté : dégât d'eau</a:t>
            </a:r>
          </a:p>
          <a:p>
            <a:r>
              <a:rPr lang="fr-FR" sz="1800" i="1">
                <a:solidFill>
                  <a:schemeClr val="tx1"/>
                </a:solidFill>
              </a:rPr>
              <a:t>Le stagiaire doit prendre les moyens de limiter la durée de l'absence, </a:t>
            </a:r>
            <a:r>
              <a:rPr lang="fr-FR" sz="1800" b="1" i="1">
                <a:solidFill>
                  <a:schemeClr val="tx1"/>
                </a:solidFill>
              </a:rPr>
              <a:t>non </a:t>
            </a:r>
            <a:r>
              <a:rPr lang="fr-FR" sz="1800" i="1">
                <a:solidFill>
                  <a:schemeClr val="tx1"/>
                </a:solidFill>
              </a:rPr>
              <a:t>de l'éviter (absence qui excède 1 journée)</a:t>
            </a:r>
          </a:p>
          <a:p>
            <a:r>
              <a:rPr lang="fr-FR" sz="1800" i="1">
                <a:solidFill>
                  <a:schemeClr val="tx1"/>
                </a:solidFill>
              </a:rPr>
              <a:t>Présomption simple : si le stagiaire a exercé un droit prévu par la loi (s’absenter) et qu’il a reçu une sanction (échec) simultanée, le cégep doit prouver que l’échec découle d’une autre cause juste et suffisante (entièrement indépendante)</a:t>
            </a:r>
          </a:p>
          <a:p>
            <a:r>
              <a:rPr lang="fr-FR" sz="1800" i="1">
                <a:solidFill>
                  <a:schemeClr val="tx1"/>
                </a:solidFill>
              </a:rPr>
              <a:t>Les normes d’ordre public présentes dans la loi ont préséance sur les directives du cégep (ex. : exigence prévue au plan de cours de fournir billet médical)</a:t>
            </a:r>
          </a:p>
          <a:p>
            <a:endParaRPr lang="fr-CA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75FE3AA-690D-5A14-0AF2-D0EAD991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7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AE8E442-EA0F-1110-C99D-71369BEAD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7900" r="790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308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B4A6BAED-EBE6-4796-91D1-762EB5936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accent3">
                    <a:lumMod val="75000"/>
                  </a:schemeClr>
                </a:solidFill>
                <a:latin typeface="+mn-lt"/>
              </a:rPr>
              <a:t>Les </a:t>
            </a:r>
            <a:r>
              <a:rPr lang="en-US" sz="480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risques</a:t>
            </a:r>
            <a:r>
              <a:rPr lang="en-US" sz="4800">
                <a:solidFill>
                  <a:schemeClr val="accent3">
                    <a:lumMod val="75000"/>
                  </a:schemeClr>
                </a:solidFill>
                <a:latin typeface="+mn-lt"/>
              </a:rPr>
              <a:t> en stage </a:t>
            </a:r>
            <a:br>
              <a:rPr lang="en-US" sz="480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sz="4800">
                <a:solidFill>
                  <a:schemeClr val="accent3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480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ou</a:t>
            </a:r>
            <a:r>
              <a:rPr lang="en-US" sz="480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80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l’obligation</a:t>
            </a:r>
            <a:r>
              <a:rPr lang="en-US" sz="4800">
                <a:solidFill>
                  <a:schemeClr val="accent3">
                    <a:lumMod val="75000"/>
                  </a:schemeClr>
                </a:solidFill>
                <a:latin typeface="+mn-lt"/>
              </a:rPr>
              <a:t> de </a:t>
            </a:r>
            <a:r>
              <a:rPr lang="en-US" sz="480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sécurité</a:t>
            </a:r>
            <a:r>
              <a:rPr lang="en-US" sz="4800">
                <a:solidFill>
                  <a:schemeClr val="accent3">
                    <a:lumMod val="75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A013C-58D4-443C-8EA6-4B648A14ED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 sz="120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 sz="120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1411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3617C-04AB-7A66-77D1-F866E22A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64" y="381000"/>
            <a:ext cx="11008936" cy="1325563"/>
          </a:xfrm>
        </p:spPr>
        <p:txBody>
          <a:bodyPr/>
          <a:lstStyle/>
          <a:p>
            <a:r>
              <a:rPr lang="fr-CA" b="1">
                <a:solidFill>
                  <a:schemeClr val="accent3">
                    <a:lumMod val="75000"/>
                  </a:schemeClr>
                </a:solidFill>
                <a:latin typeface="+mn-lt"/>
              </a:rPr>
              <a:t>La formation préalable au stage : </a:t>
            </a:r>
            <a:br>
              <a:rPr lang="fr-CA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fr-CA">
                <a:solidFill>
                  <a:schemeClr val="accent3">
                    <a:lumMod val="75000"/>
                  </a:schemeClr>
                </a:solidFill>
                <a:latin typeface="+mn-lt"/>
              </a:rPr>
              <a:t>La sécurité expliquée aux stagiaires, par le Collège</a:t>
            </a:r>
            <a:endParaRPr lang="fr-FR">
              <a:solidFill>
                <a:schemeClr val="accent3">
                  <a:lumMod val="75000"/>
                </a:schemeClr>
              </a:solidFill>
              <a:latin typeface="+mn-lt"/>
              <a:cs typeface="Futura Medium" panose="020B0602020204020303" pitchFamily="34" charset="-79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2ED984DB-CF2E-A123-2429-7C10B28EE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099341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32FC96-1A59-7A32-FACE-A793B821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20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A8409-32CE-844D-BF22-1D3872735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588244"/>
            <a:ext cx="10443068" cy="983103"/>
          </a:xfrm>
        </p:spPr>
        <p:txBody>
          <a:bodyPr>
            <a:normAutofit/>
          </a:bodyPr>
          <a:lstStyle/>
          <a:p>
            <a:r>
              <a:rPr lang="fr-CA" sz="3000">
                <a:solidFill>
                  <a:schemeClr val="accent3">
                    <a:lumMod val="75000"/>
                  </a:schemeClr>
                </a:solidFill>
                <a:latin typeface="+mn-lt"/>
              </a:rPr>
              <a:t>Lors de la présentation du </a:t>
            </a:r>
            <a:r>
              <a:rPr lang="fr-CA" sz="3000" b="1">
                <a:solidFill>
                  <a:schemeClr val="accent3">
                    <a:lumMod val="75000"/>
                  </a:schemeClr>
                </a:solidFill>
                <a:latin typeface="+mn-lt"/>
              </a:rPr>
              <a:t>plan de cours </a:t>
            </a:r>
            <a:r>
              <a:rPr lang="fr-CA" sz="3000">
                <a:solidFill>
                  <a:schemeClr val="accent3">
                    <a:lumMod val="75000"/>
                  </a:schemeClr>
                </a:solidFill>
                <a:latin typeface="+mn-lt"/>
              </a:rPr>
              <a:t>aux stagiaires:</a:t>
            </a:r>
            <a:br>
              <a:rPr lang="fr-CA" sz="300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fr-CA" sz="3000">
                <a:solidFill>
                  <a:schemeClr val="accent3">
                    <a:lumMod val="75000"/>
                  </a:schemeClr>
                </a:solidFill>
                <a:latin typeface="+mn-lt"/>
              </a:rPr>
              <a:t>Les personnes enseignantes exposent les risques spécifiques</a:t>
            </a:r>
            <a:endParaRPr lang="fr-FR" sz="300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400DDF70-DA16-DF48-94EA-33F3E845FF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377417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430FCC-EC46-EF44-96A7-BAA80251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6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70B2B-5B34-B0D9-20CB-E4D015F9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84" y="381000"/>
            <a:ext cx="10992416" cy="1325563"/>
          </a:xfrm>
        </p:spPr>
        <p:txBody>
          <a:bodyPr>
            <a:normAutofit/>
          </a:bodyPr>
          <a:lstStyle/>
          <a:p>
            <a:r>
              <a:rPr lang="fr-FR" sz="2800" b="0" i="0" u="none" strike="noStrike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L’obligation de sécurité: HP, VACS et autres risques</a:t>
            </a:r>
            <a:endParaRPr lang="fr-CA" sz="280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7F0E990B-BF78-07FC-DDAA-DCF602539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8466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4D4BC8-8A98-909A-2DDC-6A6BA3A0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19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01008EC-BF98-32F3-EBC2-9F6DCDEFFE45}"/>
              </a:ext>
            </a:extLst>
          </p:cNvPr>
          <p:cNvSpPr txBox="1"/>
          <p:nvPr/>
        </p:nvSpPr>
        <p:spPr>
          <a:xfrm>
            <a:off x="3358837" y="5440760"/>
            <a:ext cx="625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tx1">
                    <a:lumMod val="65000"/>
                    <a:lumOff val="35000"/>
                  </a:schemeClr>
                </a:solidFill>
              </a:rPr>
              <a:t>Informer la coordination de stage et la DAEPE du programme</a:t>
            </a:r>
          </a:p>
        </p:txBody>
      </p:sp>
    </p:spTree>
    <p:extLst>
      <p:ext uri="{BB962C8B-B14F-4D97-AF65-F5344CB8AC3E}">
        <p14:creationId xmlns:p14="http://schemas.microsoft.com/office/powerpoint/2010/main" val="107739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0715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solidFill>
                  <a:srgbClr val="224746"/>
                </a:solidFill>
                <a:latin typeface="+mn-lt"/>
              </a:rPr>
              <a:t>Déroulement</a:t>
            </a:r>
            <a:endParaRPr lang="en-US" sz="5400">
              <a:solidFill>
                <a:srgbClr val="224746"/>
              </a:solidFill>
              <a:latin typeface="+mn-lt"/>
            </a:endParaRP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21450-3024-4103-98AE-6D80CECEDA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sz="2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Législation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applicable aux stages et mise en </a:t>
            </a:r>
            <a:r>
              <a:rPr lang="en-US" sz="2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contexte</a:t>
            </a:r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Les absences </a:t>
            </a:r>
            <a:r>
              <a:rPr lang="en-US" sz="2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permises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par la </a:t>
            </a:r>
            <a:r>
              <a:rPr lang="en-US" sz="2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loi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durant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le stage</a:t>
            </a:r>
          </a:p>
          <a:p>
            <a:pPr indent="-228600">
              <a:lnSpc>
                <a:spcPct val="90000"/>
              </a:lnSpc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en-US" sz="2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risques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en stage (</a:t>
            </a:r>
            <a:r>
              <a:rPr lang="en-US" sz="2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l’obligation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sécurité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indent="-228600">
              <a:lnSpc>
                <a:spcPct val="90000"/>
              </a:lnSpc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en-US" sz="2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renseignements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personnels</a:t>
            </a:r>
          </a:p>
          <a:p>
            <a:pPr indent="-228600">
              <a:lnSpc>
                <a:spcPct val="90000"/>
              </a:lnSpc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en-US" sz="2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ressources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2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outils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développés</a:t>
            </a:r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2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Période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de questions</a:t>
            </a:r>
          </a:p>
          <a:p>
            <a:pPr indent="-228600">
              <a:lnSpc>
                <a:spcPct val="90000"/>
              </a:lnSpc>
            </a:pPr>
            <a:endParaRPr lang="en-US" sz="1900">
              <a:solidFill>
                <a:schemeClr val="tx1"/>
              </a:solidFill>
            </a:endParaRPr>
          </a:p>
        </p:txBody>
      </p:sp>
      <p:pic>
        <p:nvPicPr>
          <p:cNvPr id="11" name="Picture Placeholder 10" descr="A snowy field with snow covered trees and blue skies">
            <a:extLst>
              <a:ext uri="{FF2B5EF4-FFF2-40B4-BE49-F238E27FC236}">
                <a16:creationId xmlns:a16="http://schemas.microsoft.com/office/drawing/2014/main" id="{5605CAF4-87E0-4A20-9AC1-E42F5D70BF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04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CB36A-F473-4B86-BCEF-98BF3294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084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13755F-6B28-4144-B397-2723D03F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4"/>
            <a:ext cx="10449784" cy="887667"/>
          </a:xfrm>
        </p:spPr>
        <p:txBody>
          <a:bodyPr>
            <a:normAutofit fontScale="90000"/>
          </a:bodyPr>
          <a:lstStyle/>
          <a:p>
            <a:r>
              <a:rPr lang="fr-FR">
                <a:solidFill>
                  <a:schemeClr val="accent3">
                    <a:lumMod val="75000"/>
                  </a:schemeClr>
                </a:solidFill>
                <a:latin typeface="+mn-lt"/>
              </a:rPr>
              <a:t>L’obligation de sécurité:</a:t>
            </a:r>
            <a:br>
              <a:rPr lang="fr-FR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fr-FR">
                <a:solidFill>
                  <a:schemeClr val="accent3">
                    <a:lumMod val="75000"/>
                  </a:schemeClr>
                </a:solidFill>
                <a:latin typeface="+mn-lt"/>
              </a:rPr>
              <a:t>Les dispositions d’ordre public liées au harcèlement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F6643A-D62F-5749-AC68-98CBB862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Espace réservé du contenu 7">
            <a:extLst>
              <a:ext uri="{FF2B5EF4-FFF2-40B4-BE49-F238E27FC236}">
                <a16:creationId xmlns:a16="http://schemas.microsoft.com/office/drawing/2014/main" id="{7DB3096B-6BE9-804F-AF61-0F4FF428E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599540"/>
              </p:ext>
            </p:extLst>
          </p:nvPr>
        </p:nvGraphicFramePr>
        <p:xfrm>
          <a:off x="716490" y="873409"/>
          <a:ext cx="10894335" cy="5848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DB24DE0-8594-C2DF-E563-A48868509B56}"/>
              </a:ext>
            </a:extLst>
          </p:cNvPr>
          <p:cNvSpPr/>
          <p:nvPr/>
        </p:nvSpPr>
        <p:spPr>
          <a:xfrm>
            <a:off x="534383" y="4213780"/>
            <a:ext cx="11258550" cy="198905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69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0F5B5B-A2E3-D006-2C4C-7836036F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9A9C6560-8B96-9BF0-3637-45EC7D647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619853"/>
              </p:ext>
            </p:extLst>
          </p:nvPr>
        </p:nvGraphicFramePr>
        <p:xfrm>
          <a:off x="570368" y="832919"/>
          <a:ext cx="11117656" cy="5344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F336BFD-6AAE-7965-BE87-A930CF0738C3}"/>
              </a:ext>
            </a:extLst>
          </p:cNvPr>
          <p:cNvSpPr/>
          <p:nvPr/>
        </p:nvSpPr>
        <p:spPr>
          <a:xfrm>
            <a:off x="650449" y="451902"/>
            <a:ext cx="7022969" cy="136004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D3654D-874F-55CF-77A1-213C9F05CE3F}"/>
              </a:ext>
            </a:extLst>
          </p:cNvPr>
          <p:cNvSpPr txBox="1"/>
          <p:nvPr/>
        </p:nvSpPr>
        <p:spPr>
          <a:xfrm>
            <a:off x="716437" y="615636"/>
            <a:ext cx="6872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/>
              <a:t>Lorsqu’un risque pour la santé ou la sécurité du stagiaire est présent, la coordination de stage, la DAEPE, le BIP ou le BSS, en collaboration: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836234-0AAB-46A6-764B-8DDA1EA2B7B0}"/>
              </a:ext>
            </a:extLst>
          </p:cNvPr>
          <p:cNvSpPr/>
          <p:nvPr/>
        </p:nvSpPr>
        <p:spPr>
          <a:xfrm>
            <a:off x="650449" y="5157369"/>
            <a:ext cx="7022969" cy="110928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/>
              <a:t>Le Collège vise une approche collaborative et préventive afin d’assurer la sécurité de tous les stagiaires</a:t>
            </a:r>
          </a:p>
        </p:txBody>
      </p:sp>
    </p:spTree>
    <p:extLst>
      <p:ext uri="{BB962C8B-B14F-4D97-AF65-F5344CB8AC3E}">
        <p14:creationId xmlns:p14="http://schemas.microsoft.com/office/powerpoint/2010/main" val="175566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0230"/>
            <a:ext cx="5009147" cy="1325563"/>
          </a:xfrm>
        </p:spPr>
        <p:txBody>
          <a:bodyPr>
            <a:normAutofit fontScale="90000"/>
          </a:bodyPr>
          <a:lstStyle/>
          <a:p>
            <a:r>
              <a:rPr lang="en-US" b="1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L’importance</a:t>
            </a:r>
            <a:r>
              <a:rPr lang="en-US" b="1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d’informer</a:t>
            </a:r>
            <a:r>
              <a:rPr lang="en-US" b="1">
                <a:solidFill>
                  <a:schemeClr val="accent3">
                    <a:lumMod val="75000"/>
                  </a:schemeClr>
                </a:solidFill>
                <a:latin typeface="+mn-lt"/>
              </a:rPr>
              <a:t> le Collège de situations </a:t>
            </a:r>
            <a:r>
              <a:rPr lang="en-US" b="1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problématiques</a:t>
            </a:r>
            <a:endParaRPr lang="en-US" b="1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90788"/>
            <a:ext cx="4572000" cy="353695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Pour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éviter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 que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d’autres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étudiants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soient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placés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 en stage dans un milieu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potentiellement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 non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sécuritaire</a:t>
            </a:r>
            <a:endParaRPr lang="en-US" sz="280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Pour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améliorer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nos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 pratiques et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bonifier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 le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contenu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 du guide des stages à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l’aide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cas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concrets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9" name="Picture Placeholder 8" descr="Close up of frosty covered pine needles&#10;&#10;">
            <a:extLst>
              <a:ext uri="{FF2B5EF4-FFF2-40B4-BE49-F238E27FC236}">
                <a16:creationId xmlns:a16="http://schemas.microsoft.com/office/drawing/2014/main" id="{CA93B263-80B8-4F32-B69B-548E670DBC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6401" y="1496470"/>
            <a:ext cx="4037690" cy="480739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1E52-FFC6-40C5-B370-26EA23A5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AE8E442-EA0F-1110-C99D-71369BEAD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1659" r="11659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308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B4A6BAED-EBE6-4796-91D1-762EB5936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19771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Les </a:t>
            </a:r>
            <a:r>
              <a:rPr lang="en-US" sz="480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renseignements</a:t>
            </a: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personnels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A013C-58D4-443C-8EA6-4B648A14ED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 sz="120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 sz="120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46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DA16B7-23C3-7ACB-C64D-636764309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896600" cy="1325563"/>
          </a:xfrm>
        </p:spPr>
        <p:txBody>
          <a:bodyPr/>
          <a:lstStyle/>
          <a:p>
            <a:r>
              <a:rPr lang="fr-CA">
                <a:solidFill>
                  <a:schemeClr val="accent3">
                    <a:lumMod val="75000"/>
                  </a:schemeClr>
                </a:solidFill>
                <a:latin typeface="+mn-lt"/>
              </a:rPr>
              <a:t>Renseignements pouvant être recueillis: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F28F29C9-6513-043D-42C4-C65BFBF9C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3196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2E896D-EEAC-95E3-8F99-DDAD3A58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54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4AA12-C359-ABB5-D1CA-104EC63C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896600" cy="1325563"/>
          </a:xfrm>
        </p:spPr>
        <p:txBody>
          <a:bodyPr/>
          <a:lstStyle/>
          <a:p>
            <a:r>
              <a:rPr lang="fr-CA">
                <a:solidFill>
                  <a:schemeClr val="accent3">
                    <a:lumMod val="75000"/>
                  </a:schemeClr>
                </a:solidFill>
                <a:latin typeface="+mn-lt"/>
              </a:rPr>
              <a:t>Le critère de nécessité du renseignement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CAEDCC9E-B5BA-44B8-6EC5-E835D09FC1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62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AFCF5A-D310-3775-4E9C-927F61C0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72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A8409-32CE-844D-BF22-1D3872735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627996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tx2"/>
                </a:solidFill>
                <a:latin typeface="+mn-lt"/>
              </a:rPr>
              <a:t>Les renseignements personnels, en résumé: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400DDF70-DA16-DF48-94EA-33F3E845FF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64130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430FCC-EC46-EF44-96A7-BAA80251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78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AE8E442-EA0F-1110-C99D-71369BEAD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301" b="2030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308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B4A6BAED-EBE6-4796-91D1-762EB5936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Les </a:t>
            </a:r>
            <a:r>
              <a:rPr lang="en-US" sz="480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ressources</a:t>
            </a: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et </a:t>
            </a:r>
            <a:r>
              <a:rPr lang="en-US" sz="480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outils</a:t>
            </a: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480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développés</a:t>
            </a:r>
            <a:endParaRPr lang="en-US" sz="48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A013C-58D4-443C-8EA6-4B648A14ED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 sz="120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27</a:t>
            </a:fld>
            <a:endParaRPr lang="en-US" sz="120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6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Une image contenant ciel, plein air, phare, hiver&#10;&#10;Description générée automatiquement">
            <a:extLst>
              <a:ext uri="{FF2B5EF4-FFF2-40B4-BE49-F238E27FC236}">
                <a16:creationId xmlns:a16="http://schemas.microsoft.com/office/drawing/2014/main" id="{AA8C7E38-C7BA-0C0E-0A50-A7E84A857D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/>
        </p:blipFill>
        <p:spPr>
          <a:xfrm>
            <a:off x="946484" y="383200"/>
            <a:ext cx="10299031" cy="5870448"/>
          </a:xfr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54BB35B-2DD0-56CE-70B4-F271378F7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3808428"/>
            <a:ext cx="10591013" cy="917577"/>
          </a:xfrm>
        </p:spPr>
        <p:txBody>
          <a:bodyPr anchor="b">
            <a:normAutofit/>
          </a:bodyPr>
          <a:lstStyle/>
          <a:p>
            <a:r>
              <a:rPr lang="fr-CA">
                <a:latin typeface="+mn-lt"/>
              </a:rPr>
              <a:t>Le guide des stages (version 2)</a:t>
            </a: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8B194A91-3781-9434-7C52-DEBA33324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4726007"/>
            <a:ext cx="10591013" cy="684979"/>
          </a:xfrm>
        </p:spPr>
        <p:txBody>
          <a:bodyPr>
            <a:normAutofit/>
          </a:bodyPr>
          <a:lstStyle/>
          <a:p>
            <a:r>
              <a:rPr lang="en-US" sz="2400"/>
              <a:t>Disponible sur le site web du Collège (</a:t>
            </a:r>
            <a:r>
              <a:rPr lang="en-US" sz="2400" err="1"/>
              <a:t>mai</a:t>
            </a:r>
            <a:r>
              <a:rPr lang="en-US" sz="2400"/>
              <a:t> 2025)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2EC990-D4AD-383B-B66A-E331A1CBDD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82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856FE3-5887-EB28-56CA-1280EEAD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CA" sz="32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 guide de la personne stagiaire</a:t>
            </a:r>
            <a:br>
              <a:rPr lang="fr-CA" sz="2800">
                <a:latin typeface="+mn-lt"/>
              </a:rPr>
            </a:br>
            <a:r>
              <a:rPr lang="fr-CA" sz="2800">
                <a:latin typeface="+mn-lt"/>
              </a:rPr>
              <a:t>Première édition disponible en mai 2025</a:t>
            </a:r>
          </a:p>
        </p:txBody>
      </p:sp>
      <p:pic>
        <p:nvPicPr>
          <p:cNvPr id="8196" name="Picture 4" descr="Gratuit Photo De Personnes Se Tenant La Main Photos">
            <a:extLst>
              <a:ext uri="{FF2B5EF4-FFF2-40B4-BE49-F238E27FC236}">
                <a16:creationId xmlns:a16="http://schemas.microsoft.com/office/drawing/2014/main" id="{76F52010-BB6D-7D0C-2830-C919720E815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8" r="19884" b="2"/>
          <a:stretch/>
        </p:blipFill>
        <p:spPr bwMode="auto">
          <a:xfrm>
            <a:off x="723901" y="2400459"/>
            <a:ext cx="2971800" cy="3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Gratuit Route Asphaltée Entre La Montagne Enneigée Photos">
            <a:extLst>
              <a:ext uri="{FF2B5EF4-FFF2-40B4-BE49-F238E27FC236}">
                <a16:creationId xmlns:a16="http://schemas.microsoft.com/office/drawing/2014/main" id="{144E6923-1C97-7262-5E6D-98233FD2A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2" r="-2" b="-2"/>
          <a:stretch/>
        </p:blipFill>
        <p:spPr bwMode="auto">
          <a:xfrm>
            <a:off x="8403089" y="2381195"/>
            <a:ext cx="3054283" cy="33362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EE764C-F50C-9323-544C-B8F22E1E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72EB49-25E8-D05C-A51E-65DED36C6126}"/>
              </a:ext>
            </a:extLst>
          </p:cNvPr>
          <p:cNvSpPr txBox="1"/>
          <p:nvPr/>
        </p:nvSpPr>
        <p:spPr>
          <a:xfrm>
            <a:off x="4430598" y="2315359"/>
            <a:ext cx="30542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Format numérique et dynamique</a:t>
            </a:r>
          </a:p>
          <a:p>
            <a:endParaRPr lang="fr-CA"/>
          </a:p>
          <a:p>
            <a:r>
              <a:rPr lang="fr-CA"/>
              <a:t>Complément à la formation préalable au stage</a:t>
            </a:r>
          </a:p>
          <a:p>
            <a:endParaRPr lang="fr-CA"/>
          </a:p>
          <a:p>
            <a:r>
              <a:rPr lang="fr-CA"/>
              <a:t>Rappel des droits des stagiaires et des ressources à consulter</a:t>
            </a:r>
          </a:p>
          <a:p>
            <a:endParaRPr lang="fr-CA"/>
          </a:p>
          <a:p>
            <a:r>
              <a:rPr lang="fr-CA"/>
              <a:t>Prévention en matière de santé et de sécurité</a:t>
            </a:r>
          </a:p>
        </p:txBody>
      </p:sp>
    </p:spTree>
    <p:extLst>
      <p:ext uri="{BB962C8B-B14F-4D97-AF65-F5344CB8AC3E}">
        <p14:creationId xmlns:p14="http://schemas.microsoft.com/office/powerpoint/2010/main" val="162271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D610D-7346-4AA5-5B41-728E6FD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1325563"/>
          </a:xfrm>
        </p:spPr>
        <p:txBody>
          <a:bodyPr anchor="ctr">
            <a:normAutofit/>
          </a:bodyPr>
          <a:lstStyle/>
          <a:p>
            <a:r>
              <a:rPr lang="fr-CA">
                <a:latin typeface="+mn-lt"/>
              </a:rPr>
              <a:t>Tour de table et présentation</a:t>
            </a:r>
          </a:p>
        </p:txBody>
      </p:sp>
      <p:pic>
        <p:nvPicPr>
          <p:cNvPr id="6" name="Picture 5" descr="Table et chaises de conférence floues">
            <a:extLst>
              <a:ext uri="{FF2B5EF4-FFF2-40B4-BE49-F238E27FC236}">
                <a16:creationId xmlns:a16="http://schemas.microsoft.com/office/drawing/2014/main" id="{1A8461AE-BC6B-F705-EF39-79808A9F3D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934" b="24033"/>
          <a:stretch/>
        </p:blipFill>
        <p:spPr>
          <a:xfrm>
            <a:off x="457200" y="1825625"/>
            <a:ext cx="11430000" cy="4351338"/>
          </a:xfrm>
          <a:prstGeom prst="rect">
            <a:avLst/>
          </a:prstGeom>
          <a:noFill/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32D6B8-0A1D-C8D5-7F2D-0FE58DB0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9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29E95-0DAC-003B-1465-6091CFF1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10210800" cy="1325563"/>
          </a:xfrm>
        </p:spPr>
        <p:txBody>
          <a:bodyPr anchor="ctr">
            <a:normAutofit/>
          </a:bodyPr>
          <a:lstStyle/>
          <a:p>
            <a:r>
              <a:rPr lang="fr-CA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 Bureau virtuel des stages (mai 2025)</a:t>
            </a:r>
            <a:br>
              <a:rPr lang="fr-CA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fr-CA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Toute l’information, à un seul endroit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CDB6E0-DA33-9FE5-8BD0-D3C882C0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A7896738-9E59-9C62-3C80-34E105968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846012"/>
              </p:ext>
            </p:extLst>
          </p:nvPr>
        </p:nvGraphicFramePr>
        <p:xfrm>
          <a:off x="457200" y="1825625"/>
          <a:ext cx="11430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3266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37223CD-9758-41ED-B425-D7C748F2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575"/>
            <a:ext cx="10896600" cy="915988"/>
          </a:xfrm>
        </p:spPr>
        <p:txBody>
          <a:bodyPr/>
          <a:lstStyle/>
          <a:p>
            <a:r>
              <a:rPr lang="en-US" err="1">
                <a:latin typeface="+mn-lt"/>
              </a:rPr>
              <a:t>Vous</a:t>
            </a:r>
            <a:r>
              <a:rPr lang="en-US">
                <a:latin typeface="+mn-lt"/>
              </a:rPr>
              <a:t> </a:t>
            </a:r>
            <a:r>
              <a:rPr lang="en-US" err="1">
                <a:latin typeface="+mn-lt"/>
              </a:rPr>
              <a:t>avez</a:t>
            </a:r>
            <a:r>
              <a:rPr lang="en-US">
                <a:latin typeface="+mn-lt"/>
              </a:rPr>
              <a:t> des questions? </a:t>
            </a:r>
            <a:br>
              <a:rPr lang="en-US">
                <a:latin typeface="+mn-lt"/>
              </a:rPr>
            </a:br>
            <a:endParaRPr lang="en-US" sz="2000">
              <a:latin typeface="+mn-lt"/>
            </a:endParaRPr>
          </a:p>
        </p:txBody>
      </p:sp>
      <p:sp>
        <p:nvSpPr>
          <p:cNvPr id="79" name="Slide Number Placeholder 78">
            <a:extLst>
              <a:ext uri="{FF2B5EF4-FFF2-40B4-BE49-F238E27FC236}">
                <a16:creationId xmlns:a16="http://schemas.microsoft.com/office/drawing/2014/main" id="{67621BD2-5AA3-43FE-A4AE-C460C3F5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4" name="Espace réservé du contenu 63">
            <a:extLst>
              <a:ext uri="{FF2B5EF4-FFF2-40B4-BE49-F238E27FC236}">
                <a16:creationId xmlns:a16="http://schemas.microsoft.com/office/drawing/2014/main" id="{5B510D46-B0D1-809B-18BD-54B0E29D1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30273"/>
              </p:ext>
            </p:extLst>
          </p:nvPr>
        </p:nvGraphicFramePr>
        <p:xfrm>
          <a:off x="534154" y="1590676"/>
          <a:ext cx="10819646" cy="476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8837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snow covered tree tops">
            <a:extLst>
              <a:ext uri="{FF2B5EF4-FFF2-40B4-BE49-F238E27FC236}">
                <a16:creationId xmlns:a16="http://schemas.microsoft.com/office/drawing/2014/main" id="{9D81C5EE-2261-4083-8002-E23F98920B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2"/>
            <a:ext cx="12188952" cy="4572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23122"/>
            <a:ext cx="9144000" cy="1356310"/>
          </a:xfrm>
        </p:spPr>
        <p:txBody>
          <a:bodyPr/>
          <a:lstStyle/>
          <a:p>
            <a:r>
              <a:rPr lang="en-US" err="1">
                <a:solidFill>
                  <a:schemeClr val="tx2"/>
                </a:solidFill>
                <a:latin typeface="+mn-lt"/>
              </a:rPr>
              <a:t>Période</a:t>
            </a:r>
            <a:r>
              <a:rPr lang="en-US">
                <a:solidFill>
                  <a:schemeClr val="tx2"/>
                </a:solidFill>
                <a:latin typeface="+mn-lt"/>
              </a:rPr>
              <a:t> de questions</a:t>
            </a:r>
          </a:p>
        </p:txBody>
      </p:sp>
    </p:spTree>
    <p:extLst>
      <p:ext uri="{BB962C8B-B14F-4D97-AF65-F5344CB8AC3E}">
        <p14:creationId xmlns:p14="http://schemas.microsoft.com/office/powerpoint/2010/main" val="206891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op view of snow covered pine trees&#10;">
            <a:extLst>
              <a:ext uri="{FF2B5EF4-FFF2-40B4-BE49-F238E27FC236}">
                <a16:creationId xmlns:a16="http://schemas.microsoft.com/office/drawing/2014/main" id="{51C7B78B-F743-4CBD-8A4C-876D008563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/>
        </p:blipFill>
        <p:spPr>
          <a:xfrm>
            <a:off x="458724" y="411480"/>
            <a:ext cx="11274552" cy="5870448"/>
          </a:xfr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B4A6BAED-EBE6-4796-91D1-762EB5936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3129700"/>
            <a:ext cx="4963211" cy="1668544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Merci!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Prochain </a:t>
            </a:r>
            <a:r>
              <a:rPr lang="en-US" err="1">
                <a:latin typeface="+mn-lt"/>
              </a:rPr>
              <a:t>rendez-vous</a:t>
            </a:r>
            <a:r>
              <a:rPr lang="en-US">
                <a:latin typeface="+mn-lt"/>
              </a:rPr>
              <a:t> : Mai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457199" y="4672303"/>
            <a:ext cx="4571999" cy="53704"/>
          </a:xfrm>
        </p:spPr>
        <p:txBody>
          <a:bodyPr vert="horz" lIns="502920" tIns="45720" rIns="2103120" bIns="45720" rtlCol="0" anchor="t">
            <a:normAutofit fontScale="25000" lnSpcReduction="20000"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A013C-58D4-443C-8EA6-4B648A14ED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AE8E442-EA0F-1110-C99D-71369BEAD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4450" r="14450"/>
          <a:stretch/>
        </p:blipFill>
        <p:spPr bwMode="auto">
          <a:xfrm>
            <a:off x="3523488" y="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308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B4A6BAED-EBE6-4796-91D1-762EB5936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Législation</a:t>
            </a:r>
            <a:r>
              <a:rPr lang="en-US" sz="5400">
                <a:solidFill>
                  <a:schemeClr val="accent3">
                    <a:lumMod val="75000"/>
                  </a:schemeClr>
                </a:solidFill>
                <a:latin typeface="+mn-lt"/>
              </a:rPr>
              <a:t> et mise en </a:t>
            </a:r>
            <a:r>
              <a:rPr lang="en-US" sz="540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contexte</a:t>
            </a:r>
            <a:endParaRPr lang="en-US" sz="540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A013C-58D4-443C-8EA6-4B648A14ED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 sz="120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120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10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048" y="1130188"/>
            <a:ext cx="6646752" cy="80007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+mn-lt"/>
              </a:rPr>
              <a:t>Les </a:t>
            </a:r>
            <a:r>
              <a:rPr lang="en-US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changements</a:t>
            </a:r>
            <a:r>
              <a:rPr lang="en-US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législatifs</a:t>
            </a:r>
          </a:p>
        </p:txBody>
      </p:sp>
      <p:pic>
        <p:nvPicPr>
          <p:cNvPr id="6" name="Picture Placeholder 5" descr="A snowy landscape with trees and a fence&#10;">
            <a:extLst>
              <a:ext uri="{FF2B5EF4-FFF2-40B4-BE49-F238E27FC236}">
                <a16:creationId xmlns:a16="http://schemas.microsoft.com/office/drawing/2014/main" id="{60E2ED43-72AE-4B30-8CFC-A82B1ABBF5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131627"/>
            <a:ext cx="4121624" cy="4583373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522" y="2460396"/>
            <a:ext cx="6845075" cy="363874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400" i="1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Loi</a:t>
            </a:r>
            <a:r>
              <a:rPr lang="en-US" sz="2400" i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i="1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visant</a:t>
            </a:r>
            <a:r>
              <a:rPr lang="en-US" sz="2400" i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à assurer la protection des stagiaires en milieu de travail </a:t>
            </a:r>
            <a:r>
              <a:rPr lang="en-US" sz="21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(absences et congés, protection HP/VACS)</a:t>
            </a:r>
          </a:p>
          <a:p>
            <a:pPr lvl="1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Loi</a:t>
            </a:r>
            <a:r>
              <a:rPr lang="en-US" sz="2400" i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i="1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visant</a:t>
            </a:r>
            <a:r>
              <a:rPr lang="en-US" sz="2400" i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à </a:t>
            </a:r>
            <a:r>
              <a:rPr lang="en-US" sz="2400" i="1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prévenir</a:t>
            </a:r>
            <a:r>
              <a:rPr lang="en-US" sz="2400" i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et à </a:t>
            </a:r>
            <a:r>
              <a:rPr lang="en-US" sz="2400" i="1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combattre</a:t>
            </a:r>
            <a:r>
              <a:rPr lang="en-US" sz="2400" i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le </a:t>
            </a:r>
            <a:r>
              <a:rPr lang="en-US" sz="2400" i="1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harcèlement</a:t>
            </a:r>
            <a:r>
              <a:rPr lang="en-US" sz="2400" i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i="1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psychologique</a:t>
            </a:r>
            <a:r>
              <a:rPr lang="en-US" sz="2400" i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et la violence à </a:t>
            </a:r>
            <a:r>
              <a:rPr lang="en-US" sz="2400" i="1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caractère</a:t>
            </a:r>
            <a:r>
              <a:rPr lang="en-US" sz="2400" i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i="1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sexuel</a:t>
            </a:r>
            <a:r>
              <a:rPr lang="en-US" sz="2400" i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 milieu de travail 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(obligation de prevention et de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prise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en charge par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l’employeur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6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Loi</a:t>
            </a: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25 : </a:t>
            </a:r>
            <a:r>
              <a:rPr lang="fr-CA" sz="2600" b="0" i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Loi modernisant des dispositions législatives en matière de protection des renseignements personnels </a:t>
            </a:r>
            <a:r>
              <a:rPr lang="fr-CA" sz="18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(restriction liée aux renseignements pouvant être collectés)</a:t>
            </a: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ea typeface="Source Sans Pro Ligh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442E0-152B-4ACA-99D7-D70468E5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B1630D-CC24-443B-B8F7-86EFA657E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0621" y="1933074"/>
            <a:ext cx="1371600" cy="457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D5C0C-6619-F318-5FF8-5D88EE46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88" y="381001"/>
            <a:ext cx="10226511" cy="552254"/>
          </a:xfrm>
        </p:spPr>
        <p:txBody>
          <a:bodyPr>
            <a:normAutofit fontScale="90000"/>
          </a:bodyPr>
          <a:lstStyle/>
          <a:p>
            <a:r>
              <a:rPr lang="fr-CA" b="1">
                <a:solidFill>
                  <a:schemeClr val="accent3">
                    <a:lumMod val="75000"/>
                  </a:schemeClr>
                </a:solidFill>
                <a:latin typeface="+mn-lt"/>
              </a:rPr>
              <a:t>Aspects légaux liés aux stages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D89045CD-2A11-B79E-5022-1120C4D4DE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119377"/>
              </p:ext>
            </p:extLst>
          </p:nvPr>
        </p:nvGraphicFramePr>
        <p:xfrm>
          <a:off x="529079" y="1261588"/>
          <a:ext cx="11133842" cy="509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707CF7-4E6C-51D2-9BE5-77B6C8C5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4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D5C0C-6619-F318-5FF8-5D88EE46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00" y="381001"/>
            <a:ext cx="10433900" cy="552254"/>
          </a:xfrm>
        </p:spPr>
        <p:txBody>
          <a:bodyPr>
            <a:normAutofit fontScale="90000"/>
          </a:bodyPr>
          <a:lstStyle/>
          <a:p>
            <a:r>
              <a:rPr lang="fr-CA" b="1">
                <a:solidFill>
                  <a:schemeClr val="accent3">
                    <a:lumMod val="75000"/>
                  </a:schemeClr>
                </a:solidFill>
                <a:latin typeface="+mn-lt"/>
              </a:rPr>
              <a:t>Aspects légaux liés aux stages (suite)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D89045CD-2A11-B79E-5022-1120C4D4DE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454730"/>
              </p:ext>
            </p:extLst>
          </p:nvPr>
        </p:nvGraphicFramePr>
        <p:xfrm>
          <a:off x="687371" y="1065229"/>
          <a:ext cx="11331804" cy="5411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707CF7-4E6C-51D2-9BE5-77B6C8C5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4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946DF0-8195-FC27-0DDC-4BC96D51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66" y="381001"/>
            <a:ext cx="10867534" cy="882191"/>
          </a:xfrm>
        </p:spPr>
        <p:txBody>
          <a:bodyPr/>
          <a:lstStyle/>
          <a:p>
            <a:r>
              <a:rPr lang="fr-CA">
                <a:solidFill>
                  <a:schemeClr val="accent3">
                    <a:lumMod val="75000"/>
                  </a:schemeClr>
                </a:solidFill>
                <a:latin typeface="+mn-lt"/>
              </a:rPr>
              <a:t>Tous les intervenants… dans le même bateau!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48CF7C7D-3D6F-0803-2F82-99B10F69B4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857243"/>
              </p:ext>
            </p:extLst>
          </p:nvPr>
        </p:nvGraphicFramePr>
        <p:xfrm>
          <a:off x="457200" y="15745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D3F752-4062-5EB1-C23C-7AED48CC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8</a:t>
            </a:fld>
            <a:endParaRPr lang="en-US"/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F846E575-3995-AE59-BEFD-DEE1A691DB2B}"/>
              </a:ext>
            </a:extLst>
          </p:cNvPr>
          <p:cNvSpPr/>
          <p:nvPr/>
        </p:nvSpPr>
        <p:spPr>
          <a:xfrm>
            <a:off x="7965649" y="1743959"/>
            <a:ext cx="3388151" cy="1685041"/>
          </a:xfrm>
          <a:prstGeom prst="wedgeRoundRectCallout">
            <a:avLst>
              <a:gd name="adj1" fmla="val -31684"/>
              <a:gd name="adj2" fmla="val 6082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>
                <a:solidFill>
                  <a:schemeClr val="tx1">
                    <a:lumMod val="65000"/>
                    <a:lumOff val="35000"/>
                  </a:schemeClr>
                </a:solidFill>
              </a:rPr>
              <a:t>Le Collège et ses partenaires sont soumis à l’application des changements législatifs</a:t>
            </a:r>
          </a:p>
        </p:txBody>
      </p:sp>
    </p:spTree>
    <p:extLst>
      <p:ext uri="{BB962C8B-B14F-4D97-AF65-F5344CB8AC3E}">
        <p14:creationId xmlns:p14="http://schemas.microsoft.com/office/powerpoint/2010/main" val="160030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1C5B4D-79C2-8D2F-39EE-EA9BD199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>
                <a:solidFill>
                  <a:schemeClr val="accent3">
                    <a:lumMod val="75000"/>
                  </a:schemeClr>
                </a:solidFill>
                <a:latin typeface="+mn-lt"/>
              </a:rPr>
              <a:t>Loi visant à assurer la protection des stagiaires</a:t>
            </a:r>
            <a:br>
              <a:rPr lang="fr-CA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fr-CA">
                <a:solidFill>
                  <a:schemeClr val="accent3">
                    <a:lumMod val="75000"/>
                  </a:schemeClr>
                </a:solidFill>
                <a:latin typeface="+mn-lt"/>
              </a:rPr>
              <a:t>en milieu de travail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40E6765E-9B9A-524F-CF27-44A61E46E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856616"/>
              </p:ext>
            </p:extLst>
          </p:nvPr>
        </p:nvGraphicFramePr>
        <p:xfrm>
          <a:off x="838200" y="1593131"/>
          <a:ext cx="10515600" cy="499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F18913-91D4-3743-0BC7-E9E74B6D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9</a:t>
            </a:fld>
            <a:endParaRPr lang="en-US"/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E32E88EE-ABF0-6542-E320-1F2506CEDE7D}"/>
              </a:ext>
            </a:extLst>
          </p:cNvPr>
          <p:cNvSpPr/>
          <p:nvPr/>
        </p:nvSpPr>
        <p:spPr>
          <a:xfrm>
            <a:off x="9429185" y="1043781"/>
            <a:ext cx="2390115" cy="1629624"/>
          </a:xfrm>
          <a:prstGeom prst="wedgeRoundRectCallout">
            <a:avLst>
              <a:gd name="adj1" fmla="val -30303"/>
              <a:gd name="adj2" fmla="val 6361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>
                <a:solidFill>
                  <a:schemeClr val="tx1">
                    <a:lumMod val="65000"/>
                    <a:lumOff val="35000"/>
                  </a:schemeClr>
                </a:solidFill>
              </a:rPr>
              <a:t>Ces normes sont d’ordre public </a:t>
            </a:r>
          </a:p>
        </p:txBody>
      </p:sp>
      <p:sp>
        <p:nvSpPr>
          <p:cNvPr id="10" name="Bulle narrative : rectangle à coins arrondis 9">
            <a:extLst>
              <a:ext uri="{FF2B5EF4-FFF2-40B4-BE49-F238E27FC236}">
                <a16:creationId xmlns:a16="http://schemas.microsoft.com/office/drawing/2014/main" id="{997927CE-5A6B-B48F-CB04-9C448B1A3C8D}"/>
              </a:ext>
            </a:extLst>
          </p:cNvPr>
          <p:cNvSpPr/>
          <p:nvPr/>
        </p:nvSpPr>
        <p:spPr>
          <a:xfrm>
            <a:off x="541700" y="1706563"/>
            <a:ext cx="2403695" cy="1325563"/>
          </a:xfrm>
          <a:prstGeom prst="wedgeRoundRectCallout">
            <a:avLst>
              <a:gd name="adj1" fmla="val -14842"/>
              <a:gd name="adj2" fmla="val 6091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schemeClr val="tx1">
                    <a:lumMod val="65000"/>
                    <a:lumOff val="35000"/>
                  </a:schemeClr>
                </a:solidFill>
              </a:rPr>
              <a:t>Interdiction de représailles envers le stagiaire qui exerce un droit</a:t>
            </a:r>
          </a:p>
        </p:txBody>
      </p:sp>
    </p:spTree>
    <p:extLst>
      <p:ext uri="{BB962C8B-B14F-4D97-AF65-F5344CB8AC3E}">
        <p14:creationId xmlns:p14="http://schemas.microsoft.com/office/powerpoint/2010/main" val="3621482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4EEF2"/>
      </a:accent1>
      <a:accent2>
        <a:srgbClr val="9CD3D9"/>
      </a:accent2>
      <a:accent3>
        <a:srgbClr val="387373"/>
      </a:accent3>
      <a:accent4>
        <a:srgbClr val="022E40"/>
      </a:accent4>
      <a:accent5>
        <a:srgbClr val="F2E4C9"/>
      </a:accent5>
      <a:accent6>
        <a:srgbClr val="FFFFF5"/>
      </a:accent6>
      <a:hlink>
        <a:srgbClr val="0563C1"/>
      </a:hlink>
      <a:folHlink>
        <a:srgbClr val="954F72"/>
      </a:folHlink>
    </a:clrScheme>
    <a:fontScheme name="Custom 114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A05D042112624BBE0BBF7D3985EFB4" ma:contentTypeVersion="4" ma:contentTypeDescription="Crée un document." ma:contentTypeScope="" ma:versionID="062a3f4750da398123c6e85e23e3ca35">
  <xsd:schema xmlns:xsd="http://www.w3.org/2001/XMLSchema" xmlns:xs="http://www.w3.org/2001/XMLSchema" xmlns:p="http://schemas.microsoft.com/office/2006/metadata/properties" xmlns:ns2="2b546187-b0c5-4204-a407-d189a8a727ef" targetNamespace="http://schemas.microsoft.com/office/2006/metadata/properties" ma:root="true" ma:fieldsID="322798837e610e92c71bf17177b3dcd3" ns2:_="">
    <xsd:import namespace="2b546187-b0c5-4204-a407-d189a8a727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46187-b0c5-4204-a407-d189a8a727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1D1A41-01F0-4C5C-80FC-D7734A9F3A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979A1-AE50-4843-82AA-5F54368FCC86}">
  <ds:schemaRefs>
    <ds:schemaRef ds:uri="2b546187-b0c5-4204-a407-d189a8a727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57481B2-61F1-4998-A5FC-37E947E1DE75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2b546187-b0c5-4204-a407-d189a8a727e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TM44613219</Template>
  <TotalTime>0</TotalTime>
  <Words>2415</Words>
  <Application>Microsoft Office PowerPoint</Application>
  <PresentationFormat>Grand écran</PresentationFormat>
  <Paragraphs>356</Paragraphs>
  <Slides>33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Arial</vt:lpstr>
      <vt:lpstr>Bodoni MT</vt:lpstr>
      <vt:lpstr>Calibri</vt:lpstr>
      <vt:lpstr>Courier New</vt:lpstr>
      <vt:lpstr>Source Sans Pro Light</vt:lpstr>
      <vt:lpstr>Wingdings</vt:lpstr>
      <vt:lpstr>Office Theme</vt:lpstr>
      <vt:lpstr>Transitions pédagogiques : naviguer les changements législatifs en stage </vt:lpstr>
      <vt:lpstr>Déroulement</vt:lpstr>
      <vt:lpstr>Tour de table et présentation</vt:lpstr>
      <vt:lpstr>Législation et mise en contexte</vt:lpstr>
      <vt:lpstr>Les changements législatifs</vt:lpstr>
      <vt:lpstr>Aspects légaux liés aux stages</vt:lpstr>
      <vt:lpstr>Aspects légaux liés aux stages (suite)</vt:lpstr>
      <vt:lpstr>Tous les intervenants… dans le même bateau!</vt:lpstr>
      <vt:lpstr>Loi visant à assurer la protection des stagiaires en milieu de travail</vt:lpstr>
      <vt:lpstr>Les absences permises par la loi durant le stage</vt:lpstr>
      <vt:lpstr>Les absences et congés permis par la loi</vt:lpstr>
      <vt:lpstr>Ce que la loi dit, plus précisément, concernant les absences:</vt:lpstr>
      <vt:lpstr>Exemples tirés de la jurisprudence</vt:lpstr>
      <vt:lpstr>     Les billets médicaux</vt:lpstr>
      <vt:lpstr>Cloutier c. CIUSSS de la Mauricie et du Centre-du-Québec Tribunal administratif du travail Jugement rendu le 4 juillet 2024</vt:lpstr>
      <vt:lpstr>Les risques en stage  (ou l’obligation de sécurité)</vt:lpstr>
      <vt:lpstr>La formation préalable au stage :  La sécurité expliquée aux stagiaires, par le Collège</vt:lpstr>
      <vt:lpstr>Lors de la présentation du plan de cours aux stagiaires: Les personnes enseignantes exposent les risques spécifiques</vt:lpstr>
      <vt:lpstr>L’obligation de sécurité: HP, VACS et autres risques</vt:lpstr>
      <vt:lpstr>L’obligation de sécurité: Les dispositions d’ordre public liées au harcèlement</vt:lpstr>
      <vt:lpstr>Présentation PowerPoint</vt:lpstr>
      <vt:lpstr>L’importance d’informer le Collège de situations problématiques</vt:lpstr>
      <vt:lpstr>Les renseignements personnels</vt:lpstr>
      <vt:lpstr>Renseignements pouvant être recueillis:</vt:lpstr>
      <vt:lpstr>Le critère de nécessité du renseignement</vt:lpstr>
      <vt:lpstr>Les renseignements personnels, en résumé:</vt:lpstr>
      <vt:lpstr>Les ressources et outils développés</vt:lpstr>
      <vt:lpstr>Le guide des stages (version 2)</vt:lpstr>
      <vt:lpstr>Le guide de la personne stagiaire Première édition disponible en mai 2025</vt:lpstr>
      <vt:lpstr>Le Bureau virtuel des stages (mai 2025) Toute l’information, à un seul endroit</vt:lpstr>
      <vt:lpstr>Vous avez des questions?  </vt:lpstr>
      <vt:lpstr>Période de questions</vt:lpstr>
      <vt:lpstr>Merci! Prochain rendez-vous : Mai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Transitions pédagogiques : naviguer les changements législatifs en stage </dc:title>
  <dc:creator/>
  <cp:lastModifiedBy>Charles Brochu-Blain</cp:lastModifiedBy>
  <cp:revision>1</cp:revision>
  <dcterms:created xsi:type="dcterms:W3CDTF">2024-11-19T19:28:24Z</dcterms:created>
  <dcterms:modified xsi:type="dcterms:W3CDTF">2025-01-14T22:30:43Z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0x01010016A05D042112624BBE0BBF7D3985EFB4</vt:lpwstr>
  </property>
  <property fmtid="{D5CDD505-2E9C-101B-9397-08002B2CF9AE}" pid="3" name="Order">
    <vt:r8>5907600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</Properties>
</file>