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80" r:id="rId3"/>
    <p:sldId id="282" r:id="rId4"/>
    <p:sldId id="283" r:id="rId5"/>
    <p:sldId id="284" r:id="rId6"/>
    <p:sldId id="285" r:id="rId7"/>
    <p:sldId id="286" r:id="rId8"/>
    <p:sldId id="281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F4E"/>
    <a:srgbClr val="FFC82B"/>
    <a:srgbClr val="EBEBE9"/>
    <a:srgbClr val="E5E6DA"/>
    <a:srgbClr val="FFCA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62413" autoAdjust="0"/>
  </p:normalViewPr>
  <p:slideViewPr>
    <p:cSldViewPr snapToGrid="0">
      <p:cViewPr varScale="1">
        <p:scale>
          <a:sx n="59" d="100"/>
          <a:sy n="59" d="100"/>
        </p:scale>
        <p:origin x="174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16/05/2018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25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rgbClr val="E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rgbClr val="FFC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2474647" y="6356350"/>
            <a:ext cx="1971947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6594" y="6356350"/>
            <a:ext cx="5687786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34381" y="6356350"/>
            <a:ext cx="196889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10571018" y="1371600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16/05/2018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>
                <a:solidFill>
                  <a:srgbClr val="B1CF4E"/>
                </a:solidFill>
              </a:defRPr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16/05/2018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91440" y="5336771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rgbClr val="E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rgbClr val="FFC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2499360" y="6356350"/>
            <a:ext cx="1971947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71307" y="6356350"/>
            <a:ext cx="5687786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59094" y="6356350"/>
            <a:ext cx="196889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9196370" y="0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91440" y="5336771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16/05/2018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91440" y="5336771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91440" y="5336771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7515" r="51264" b="71637"/>
          <a:stretch/>
        </p:blipFill>
        <p:spPr>
          <a:xfrm>
            <a:off x="91440" y="5336771"/>
            <a:ext cx="1620982" cy="1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16/05/2018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solidFill>
            <a:srgbClr val="FFC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79696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</a:p>
          <a:p>
            <a:pPr lvl="5" rtl="0"/>
            <a:r>
              <a:rPr lang="fr-FR" dirty="0" smtClean="0"/>
              <a:t>Sixième</a:t>
            </a:r>
          </a:p>
          <a:p>
            <a:pPr lvl="6" rtl="0"/>
            <a:r>
              <a:rPr lang="fr-FR" dirty="0" smtClean="0"/>
              <a:t>Septième</a:t>
            </a:r>
          </a:p>
          <a:p>
            <a:pPr lvl="7" rtl="0"/>
            <a:r>
              <a:rPr lang="fr-FR" dirty="0" smtClean="0"/>
              <a:t>Huitième</a:t>
            </a:r>
          </a:p>
          <a:p>
            <a:pPr lvl="8" rtl="0"/>
            <a:r>
              <a:rPr lang="fr-FR" dirty="0" smtClean="0"/>
              <a:t>Neuvième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2479696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16/05/2018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51643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39430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Import-Export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i="1" dirty="0" smtClean="0"/>
              <a:t>Marie Ménard</a:t>
            </a:r>
          </a:p>
          <a:p>
            <a:pPr rtl="0"/>
            <a:r>
              <a:rPr lang="fr-FR" i="1" dirty="0" smtClean="0"/>
              <a:t>Conseillère pédagogique au SDPR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CA" sz="4400" dirty="0" smtClean="0"/>
              <a:t>LU </a:t>
            </a:r>
            <a:r>
              <a:rPr lang="en-CA" sz="4400" dirty="0"/>
              <a:t>DANS UN JOURNAL LOCAL...</a:t>
            </a:r>
            <a:endParaRPr lang="fr-FR" sz="4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03797" y="1828457"/>
            <a:ext cx="10704531" cy="434850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fr-CA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35" y="1918608"/>
            <a:ext cx="8547333" cy="5240541"/>
          </a:xfrm>
          <a:prstGeom prst="rect">
            <a:avLst/>
          </a:prstGeom>
        </p:spPr>
      </p:pic>
      <p:pic>
        <p:nvPicPr>
          <p:cNvPr id="5" name="Picture 6" descr="C:\Users\Richard\AppData\Local\Microsoft\Windows\Temporary Internet Files\Content.IE5\6RDJMSXE\couple-hands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280" y="2799071"/>
            <a:ext cx="162778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9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EXEMPLE </a:t>
            </a:r>
            <a:r>
              <a:rPr lang="en-CA" sz="4400" dirty="0" smtClean="0"/>
              <a:t>CONCRET…</a:t>
            </a:r>
            <a:endParaRPr lang="fr-CA" sz="44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576374" y="2098912"/>
            <a:ext cx="9628632" cy="446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 smtClean="0">
                <a:latin typeface="+mj-lt"/>
              </a:rPr>
              <a:t>Je suis à la recherche d’informations sur l’enseignement du cours de secourisme de la Croix-Rouge dispensé dans le programme Soins infirmiers. J’aimerais savoir comment cette formation est organisée dans le réseau ;</a:t>
            </a:r>
          </a:p>
          <a:p>
            <a:pPr marL="720725" indent="0">
              <a:buNone/>
            </a:pPr>
            <a:r>
              <a:rPr lang="fr-CA" dirty="0" smtClean="0">
                <a:latin typeface="+mj-lt"/>
              </a:rPr>
              <a:t>La durée (théorie et pratique) de la formation ;                                                                       Le nombre d’étudiantes et étudiants maximum par groupe ;                                                   Le formateur est-il un membre du personnel enseignant du département Soins infirmier, ou d’un autre département du collège, ou de l’extérieur (dans ce cas, de quel genre de personne-ressource s’agit-il ? formateur de la Croix-Rouge,  infirmière, etc.)</a:t>
            </a:r>
          </a:p>
          <a:p>
            <a:pPr>
              <a:buNone/>
            </a:pP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36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ACTIVITÉ </a:t>
            </a:r>
            <a:r>
              <a:rPr lang="en-CA" sz="4400" dirty="0" smtClean="0"/>
              <a:t>IMPORT / EXPORT…</a:t>
            </a:r>
            <a:endParaRPr lang="fr-CA" sz="44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19088" y="2280902"/>
            <a:ext cx="9628632" cy="3986213"/>
          </a:xfrm>
        </p:spPr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2400" dirty="0" err="1" smtClean="0"/>
              <a:t>Définition</a:t>
            </a:r>
            <a:r>
              <a:rPr lang="en-CA" sz="2400" dirty="0" smtClean="0"/>
              <a:t> de import/export </a:t>
            </a:r>
          </a:p>
          <a:p>
            <a:pPr marL="811213" indent="-3175">
              <a:buNone/>
            </a:pPr>
            <a:r>
              <a:rPr lang="fr-CA" sz="2400" dirty="0" smtClean="0"/>
              <a:t>Activité commerciale consistant à acquérir des produits en provenance de l'étranger et à vendre des produits nationaux </a:t>
            </a:r>
            <a:r>
              <a:rPr lang="fr-CA" sz="2400" dirty="0"/>
              <a:t> </a:t>
            </a:r>
            <a:r>
              <a:rPr lang="fr-CA" sz="2400" dirty="0" smtClean="0"/>
              <a:t>            dans un pays étranger.  </a:t>
            </a:r>
            <a:r>
              <a:rPr lang="en-CA" sz="2000" dirty="0" smtClean="0"/>
              <a:t>(Grand </a:t>
            </a:r>
            <a:r>
              <a:rPr lang="en-CA" sz="2000" dirty="0" err="1" smtClean="0"/>
              <a:t>dictionnaire</a:t>
            </a:r>
            <a:r>
              <a:rPr lang="en-CA" sz="2000" dirty="0" smtClean="0"/>
              <a:t> </a:t>
            </a:r>
            <a:r>
              <a:rPr lang="en-CA" sz="2000" dirty="0" err="1" smtClean="0"/>
              <a:t>terminologique</a:t>
            </a:r>
            <a:r>
              <a:rPr lang="en-CA" sz="2000" dirty="0" smtClean="0"/>
              <a:t>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6409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ÉTAPE </a:t>
            </a:r>
            <a:r>
              <a:rPr lang="en-CA" sz="4400" dirty="0" smtClean="0"/>
              <a:t>1 : </a:t>
            </a:r>
            <a:r>
              <a:rPr lang="en-CA" sz="4400" dirty="0"/>
              <a:t>EXPORT </a:t>
            </a:r>
            <a:r>
              <a:rPr lang="en-CA" sz="4400" dirty="0" smtClean="0"/>
              <a:t>(3 </a:t>
            </a:r>
            <a:r>
              <a:rPr lang="en-CA" sz="4400" dirty="0"/>
              <a:t>min)</a:t>
            </a:r>
            <a:endParaRPr lang="fr-CA" sz="4400" dirty="0"/>
          </a:p>
        </p:txBody>
      </p:sp>
      <p:pic>
        <p:nvPicPr>
          <p:cNvPr id="4" name="Espace réservé du contenu 5" descr="C:\Users\Richard\AppData\Local\Microsoft\Windows\Temporary Internet Files\Content.IE5\6RDJMSXE\EXPORT_small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0409" y="2191485"/>
            <a:ext cx="2381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380809" y="1828455"/>
            <a:ext cx="8229600" cy="4907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fr-CA" sz="2400" dirty="0" smtClean="0"/>
              <a:t>Chaque participant remplit 1 feuille qui indique une activité, du  matériel produit par son collège, une personne-ressource, une formule d’animation gagnante, etc., et qu’il peut « exporter » :  </a:t>
            </a:r>
          </a:p>
          <a:p>
            <a:pPr marL="1609725">
              <a:lnSpc>
                <a:spcPct val="120000"/>
              </a:lnSpc>
              <a:spcBef>
                <a:spcPts val="0"/>
              </a:spcBef>
            </a:pPr>
            <a:r>
              <a:rPr lang="fr-CA" sz="2400" dirty="0" smtClean="0"/>
              <a:t>nom du CP</a:t>
            </a:r>
          </a:p>
          <a:p>
            <a:pPr marL="1609725">
              <a:lnSpc>
                <a:spcPct val="120000"/>
              </a:lnSpc>
              <a:spcBef>
                <a:spcPts val="0"/>
              </a:spcBef>
            </a:pPr>
            <a:r>
              <a:rPr lang="fr-CA" sz="2400" dirty="0" smtClean="0"/>
              <a:t>collège</a:t>
            </a:r>
          </a:p>
          <a:p>
            <a:pPr marL="1609725">
              <a:lnSpc>
                <a:spcPct val="120000"/>
              </a:lnSpc>
              <a:spcBef>
                <a:spcPts val="0"/>
              </a:spcBef>
            </a:pPr>
            <a:r>
              <a:rPr lang="fr-CA" sz="2400" dirty="0" smtClean="0"/>
              <a:t>catégorie</a:t>
            </a:r>
          </a:p>
          <a:p>
            <a:pPr marL="1609725">
              <a:lnSpc>
                <a:spcPct val="120000"/>
              </a:lnSpc>
              <a:spcBef>
                <a:spcPts val="0"/>
              </a:spcBef>
            </a:pPr>
            <a:r>
              <a:rPr lang="fr-CA" sz="2400" dirty="0" smtClean="0"/>
              <a:t>description sommaire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CA" sz="2400" dirty="0" smtClean="0"/>
              <a:t>		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9121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ÉTAPE </a:t>
            </a:r>
            <a:r>
              <a:rPr lang="en-CA" sz="4400" dirty="0" smtClean="0"/>
              <a:t>2 : </a:t>
            </a:r>
            <a:r>
              <a:rPr lang="en-CA" sz="4400" dirty="0"/>
              <a:t>IMPORT </a:t>
            </a:r>
            <a:r>
              <a:rPr lang="en-CA" sz="4400" dirty="0" smtClean="0"/>
              <a:t>(3 </a:t>
            </a:r>
            <a:r>
              <a:rPr lang="en-CA" sz="4400" dirty="0"/>
              <a:t>min)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71358" y="2023324"/>
            <a:ext cx="9628632" cy="4834676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CA" sz="4400" dirty="0" smtClean="0"/>
              <a:t>Chaque participant remplit 1 feuille qui indique une activité, du matériel produit par son collège, une personne-ressource, une formule d’animation gagnante, etc., et qu’il veut « importer » :   </a:t>
            </a:r>
          </a:p>
          <a:p>
            <a:pPr marL="1609725" indent="-347663"/>
            <a:r>
              <a:rPr lang="fr-CA" sz="4400" dirty="0" smtClean="0"/>
              <a:t>nom du CP</a:t>
            </a:r>
          </a:p>
          <a:p>
            <a:pPr marL="1609725" indent="-347663"/>
            <a:r>
              <a:rPr lang="fr-CA" sz="4400" dirty="0" smtClean="0"/>
              <a:t>collège,</a:t>
            </a:r>
          </a:p>
          <a:p>
            <a:pPr marL="1609725" indent="-347663"/>
            <a:r>
              <a:rPr lang="fr-CA" sz="4400" dirty="0" smtClean="0"/>
              <a:t>catégorie</a:t>
            </a:r>
          </a:p>
          <a:p>
            <a:pPr marL="1609725" indent="-347663"/>
            <a:r>
              <a:rPr lang="fr-CA" sz="4400" dirty="0" smtClean="0"/>
              <a:t>description sommaire</a:t>
            </a:r>
          </a:p>
          <a:p>
            <a:pPr marL="1609725" indent="-347663"/>
            <a:endParaRPr lang="fr-CA" sz="1900" dirty="0" smtClean="0"/>
          </a:p>
          <a:p>
            <a:pPr marL="0" indent="0" algn="ctr">
              <a:lnSpc>
                <a:spcPct val="120000"/>
              </a:lnSpc>
              <a:buClrTx/>
              <a:buNone/>
            </a:pPr>
            <a:r>
              <a:rPr lang="fr-CA" sz="4400" dirty="0" smtClean="0"/>
              <a:t>Placer ses feuilles dans la section EXPORT ET IMPORT, </a:t>
            </a:r>
          </a:p>
          <a:p>
            <a:pPr marL="0" indent="0" algn="ctr">
              <a:lnSpc>
                <a:spcPct val="120000"/>
              </a:lnSpc>
              <a:buClrTx/>
              <a:buNone/>
            </a:pPr>
            <a:r>
              <a:rPr lang="fr-CA" sz="4400" dirty="0" smtClean="0"/>
              <a:t>sous la thématique qui la représente le plus. </a:t>
            </a:r>
          </a:p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31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ÉTAPE </a:t>
            </a:r>
            <a:r>
              <a:rPr lang="en-CA" sz="4400" dirty="0" smtClean="0"/>
              <a:t>3 : </a:t>
            </a:r>
            <a:r>
              <a:rPr lang="en-CA" sz="4400" dirty="0"/>
              <a:t>APPROPRIATION (15 MIN)</a:t>
            </a:r>
            <a:endParaRPr lang="fr-CA" sz="44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400" dirty="0" err="1" smtClean="0"/>
              <a:t>S’approprier</a:t>
            </a:r>
            <a:r>
              <a:rPr lang="en-CA" sz="2400" dirty="0" smtClean="0"/>
              <a:t> les propositions IMPORT/EXPORT </a:t>
            </a:r>
          </a:p>
          <a:p>
            <a:r>
              <a:rPr lang="en-CA" sz="2400" dirty="0" err="1" smtClean="0"/>
              <a:t>Prendre</a:t>
            </a:r>
            <a:r>
              <a:rPr lang="en-CA" sz="2400" dirty="0" smtClean="0"/>
              <a:t> contact avec les participants qui </a:t>
            </a:r>
            <a:r>
              <a:rPr lang="en-CA" sz="2400" dirty="0" err="1" smtClean="0"/>
              <a:t>offrent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qui </a:t>
            </a:r>
            <a:r>
              <a:rPr lang="en-CA" sz="2400" dirty="0" err="1" smtClean="0"/>
              <a:t>cherchent</a:t>
            </a:r>
            <a:endParaRPr lang="en-CA" sz="2400" dirty="0" smtClean="0"/>
          </a:p>
          <a:p>
            <a:r>
              <a:rPr lang="en-CA" sz="2400" dirty="0" smtClean="0"/>
              <a:t>Retour aux tables après 15 min</a:t>
            </a:r>
          </a:p>
          <a:p>
            <a:r>
              <a:rPr lang="en-CA" sz="2400" dirty="0" smtClean="0"/>
              <a:t>Identification en grand </a:t>
            </a:r>
            <a:r>
              <a:rPr lang="en-CA" sz="2400" dirty="0" err="1" smtClean="0"/>
              <a:t>groupe</a:t>
            </a:r>
            <a:r>
              <a:rPr lang="en-CA" sz="2400" dirty="0" smtClean="0"/>
              <a:t> de </a:t>
            </a:r>
            <a:r>
              <a:rPr lang="en-CA" sz="2400" dirty="0" err="1" smtClean="0"/>
              <a:t>quelques</a:t>
            </a:r>
            <a:r>
              <a:rPr lang="en-CA" sz="2400" dirty="0" smtClean="0"/>
              <a:t> “</a:t>
            </a:r>
            <a:r>
              <a:rPr lang="en-CA" sz="2400" dirty="0" err="1" smtClean="0"/>
              <a:t>mariages</a:t>
            </a:r>
            <a:r>
              <a:rPr lang="en-CA" sz="2400" dirty="0" smtClean="0"/>
              <a:t> parfaits”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2810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Merci beaucoup!</a:t>
            </a:r>
            <a:endParaRPr lang="fr-CA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Questions / Commentaires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82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« tableau noir » (grand écran)</Template>
  <TotalTime>426</TotalTime>
  <Words>272</Words>
  <Application>Microsoft Office PowerPoint</Application>
  <PresentationFormat>Grand écran</PresentationFormat>
  <Paragraphs>37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Sujets éducatifs 16 x 9</vt:lpstr>
      <vt:lpstr>Import-Export</vt:lpstr>
      <vt:lpstr>LU DANS UN JOURNAL LOCAL...</vt:lpstr>
      <vt:lpstr>EXEMPLE CONCRET…</vt:lpstr>
      <vt:lpstr>ACTIVITÉ IMPORT / EXPORT…</vt:lpstr>
      <vt:lpstr>ÉTAPE 1 : EXPORT (3 min)</vt:lpstr>
      <vt:lpstr>ÉTAPE 2 : IMPORT (3 min) </vt:lpstr>
      <vt:lpstr>ÉTAPE 3 : APPROPRIATION (15 MIN)</vt:lpstr>
      <vt:lpstr>Merci beaucoup!</vt:lpstr>
    </vt:vector>
  </TitlesOfParts>
  <Company>Collège Montmorency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Loyer, Sylvie</dc:creator>
  <cp:lastModifiedBy>Ménard, Marie</cp:lastModifiedBy>
  <cp:revision>51</cp:revision>
  <dcterms:created xsi:type="dcterms:W3CDTF">2017-05-16T13:58:44Z</dcterms:created>
  <dcterms:modified xsi:type="dcterms:W3CDTF">2018-05-16T10:47:56Z</dcterms:modified>
</cp:coreProperties>
</file>