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1316C-5114-CAEB-10B9-3B6B2AE02536}" v="2" dt="2021-12-03T21:24:46.362"/>
    <p1510:client id="{A64BCC20-6AE1-49A4-A10F-57A2F0E349A6}" v="162" dt="2021-12-03T21:49:40.963"/>
    <p1510:client id="{EFF2C2CE-5122-C862-7C55-78CEAD12D769}" v="333" dt="2021-12-03T22:03:5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0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2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7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1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2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6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31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it cœur bleu sur un arrière-plan sombre">
            <a:extLst>
              <a:ext uri="{FF2B5EF4-FFF2-40B4-BE49-F238E27FC236}">
                <a16:creationId xmlns:a16="http://schemas.microsoft.com/office/drawing/2014/main" id="{75B6C792-E627-4742-9770-32786B065A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EEAD8C-ED31-44AD-A608-85C1A50AE68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32568" y="1460927"/>
            <a:ext cx="10530318" cy="1115409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CA" sz="8000" b="1" dirty="0">
                <a:solidFill>
                  <a:schemeClr val="tx2"/>
                </a:solidFill>
                <a:ea typeface="+mj-lt"/>
                <a:cs typeface="+mj-lt"/>
              </a:rPr>
              <a:t>Commémoration de </a:t>
            </a:r>
            <a:r>
              <a:rPr lang="fr-CA" sz="8000" b="1" dirty="0">
                <a:solidFill>
                  <a:schemeClr val="tx2"/>
                </a:solidFill>
              </a:rPr>
              <a:t>POLYTECHNIQUE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E71A51-A388-43C4-945F-D54FB492E2C1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07876" y="2862400"/>
            <a:ext cx="10530318" cy="19498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r-CA" sz="4000" dirty="0">
                <a:solidFill>
                  <a:schemeClr val="tx2"/>
                </a:solidFill>
              </a:rPr>
              <a:t>Un féminicide qui a marqué l’histoire du Québec. </a:t>
            </a:r>
            <a:endParaRPr lang="fr-CA" sz="4000" dirty="0">
              <a:solidFill>
                <a:schemeClr val="tx2"/>
              </a:solidFill>
              <a:cs typeface="Calibri"/>
            </a:endParaRPr>
          </a:p>
          <a:p>
            <a:pPr algn="l"/>
            <a:r>
              <a:rPr lang="fr-CA" sz="4000" dirty="0">
                <a:solidFill>
                  <a:schemeClr val="tx2"/>
                </a:solidFill>
              </a:rPr>
              <a:t>En mémoire de toutes celles et ceux qui ont vécu et vivent toujours ce drame.</a:t>
            </a:r>
            <a:endParaRPr lang="fr-CA" sz="4000" dirty="0">
              <a:solidFill>
                <a:schemeClr val="tx2"/>
              </a:solidFill>
              <a:cs typeface="Calibri"/>
            </a:endParaRPr>
          </a:p>
          <a:p>
            <a:pPr algn="l"/>
            <a:endParaRPr lang="fr-CA" sz="4800" b="1" dirty="0">
              <a:solidFill>
                <a:schemeClr val="tx2"/>
              </a:solidFill>
              <a:cs typeface="Calibri"/>
            </a:endParaRPr>
          </a:p>
          <a:p>
            <a:pPr algn="l"/>
            <a:r>
              <a:rPr lang="fr-CA" sz="5400" b="1" dirty="0">
                <a:solidFill>
                  <a:schemeClr val="tx2"/>
                </a:solidFill>
              </a:rPr>
              <a:t>Le </a:t>
            </a:r>
            <a:r>
              <a:rPr lang="fr-CA" sz="5400" b="1" dirty="0">
                <a:solidFill>
                  <a:srgbClr val="FF0000"/>
                </a:solidFill>
              </a:rPr>
              <a:t>Collège Ahuntsic</a:t>
            </a:r>
            <a:r>
              <a:rPr lang="fr-CA" sz="5400" b="1" dirty="0">
                <a:solidFill>
                  <a:schemeClr val="tx2"/>
                </a:solidFill>
              </a:rPr>
              <a:t> se souvient</a:t>
            </a:r>
            <a:endParaRPr lang="fr-CA" sz="5400" b="1" dirty="0">
              <a:solidFill>
                <a:schemeClr val="tx2"/>
              </a:solidFill>
              <a:cs typeface="Calibri"/>
            </a:endParaRPr>
          </a:p>
          <a:p>
            <a:pPr algn="l"/>
            <a:endParaRPr lang="fr-CA" sz="2200">
              <a:solidFill>
                <a:schemeClr val="tx2"/>
              </a:solidFill>
            </a:endParaRPr>
          </a:p>
          <a:p>
            <a:pPr algn="l"/>
            <a:endParaRPr lang="fr-CA" sz="2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8"/>
    </mc:Choice>
    <mc:Fallback xmlns="">
      <p:transition spd="slow" advTm="60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331A6-7AB9-4A54-ABEB-86C72C2018B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2673" y="365125"/>
            <a:ext cx="6476169" cy="1828800"/>
          </a:xfrm>
        </p:spPr>
        <p:txBody>
          <a:bodyPr>
            <a:normAutofit/>
          </a:bodyPr>
          <a:lstStyle/>
          <a:p>
            <a:r>
              <a:rPr lang="fr-CA" dirty="0"/>
              <a:t>Barbara-Maria </a:t>
            </a:r>
            <a:r>
              <a:rPr lang="fr-CA" dirty="0" err="1"/>
              <a:t>Klucznik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9DC3AC-ABE3-4F71-894F-E7082C0B62D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2673" y="2059340"/>
            <a:ext cx="6476168" cy="38587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3600" dirty="0"/>
              <a:t>31 ans </a:t>
            </a:r>
            <a:endParaRPr lang="fr-CA" sz="3600">
              <a:cs typeface="Calibri"/>
            </a:endParaRPr>
          </a:p>
          <a:p>
            <a:r>
              <a:rPr lang="fr-CA" sz="3600" dirty="0"/>
              <a:t>Titulaire d’une maîtrise en génie économique de l’Université Oskar Lange en Pologne</a:t>
            </a:r>
            <a:endParaRPr lang="fr-CA" sz="3600" dirty="0">
              <a:cs typeface="Calibri"/>
            </a:endParaRPr>
          </a:p>
          <a:p>
            <a:r>
              <a:rPr lang="fr-CA" sz="3600" dirty="0"/>
              <a:t>Étudiante en sciences infirmières à l’UdeM</a:t>
            </a:r>
            <a:endParaRPr lang="fr-CA" sz="360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4C7F8D-D0C0-41F7-9C0A-1EF4EA0BFD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3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278"/>
    </mc:Choice>
    <mc:Fallback xmlns="">
      <p:transition spd="slow" advTm="1427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6B02A-77EB-4D77-8AC0-39908CE23C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Maryse </a:t>
            </a:r>
            <a:r>
              <a:rPr lang="fr-CA" err="1"/>
              <a:t>Laganière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B1FA8-3E26-4337-9AE3-DB505354F54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25 ans </a:t>
            </a:r>
            <a:endParaRPr lang="fr-CA" sz="3600">
              <a:cs typeface="Calibri"/>
            </a:endParaRPr>
          </a:p>
          <a:p>
            <a:r>
              <a:rPr lang="fr-CA" sz="3600" dirty="0"/>
              <a:t>Études en informatique au Collège de Maisonneuve </a:t>
            </a:r>
            <a:endParaRPr lang="fr-CA" sz="3600">
              <a:cs typeface="Calibri"/>
            </a:endParaRPr>
          </a:p>
          <a:p>
            <a:r>
              <a:rPr lang="fr-CA" sz="3600" dirty="0"/>
              <a:t>Employée de Polytechnique </a:t>
            </a:r>
            <a:endParaRPr lang="fr-CA" sz="360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8EA586-2E4D-4733-BDD2-FCA74F3985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t="598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975"/>
    </mc:Choice>
    <mc:Fallback xmlns="">
      <p:transition spd="slow" advTm="1297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71CF0-9A83-49B5-A2AE-013E00998C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Maryse Leclair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4B2E63-B795-436D-A7DB-0AE22C0FCD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23 ans </a:t>
            </a:r>
            <a:endParaRPr lang="fr-CA" sz="3600">
              <a:cs typeface="Calibri"/>
            </a:endParaRPr>
          </a:p>
          <a:p>
            <a:r>
              <a:rPr lang="fr-CA" sz="3600" dirty="0"/>
              <a:t>Étudiante en génie des matériaux </a:t>
            </a:r>
            <a:endParaRPr lang="fr-CA" sz="3600">
              <a:cs typeface="Calibri"/>
            </a:endParaRPr>
          </a:p>
          <a:p>
            <a:r>
              <a:rPr lang="fr-CA" sz="3600" dirty="0"/>
              <a:t>Son père était le policier responsable des relations avec les médias le soir de l'attentat</a:t>
            </a:r>
            <a:endParaRPr lang="fr-CA" sz="3600" dirty="0">
              <a:cs typeface="Calibri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1E8170-1B49-44AC-B2F1-B2C9DB7832A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4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368"/>
    </mc:Choice>
    <mc:Fallback xmlns="">
      <p:transition spd="slow" advTm="123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590C3-68CA-4AD7-B428-7E79D1777C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 dirty="0"/>
              <a:t>Anne-Marie Lemay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3599E-6C80-4024-BEA4-22C81C9DDCC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22 ans </a:t>
            </a:r>
            <a:endParaRPr lang="fr-CA" sz="3600">
              <a:cs typeface="Calibri"/>
            </a:endParaRPr>
          </a:p>
          <a:p>
            <a:r>
              <a:rPr lang="fr-CA" sz="3600" dirty="0"/>
              <a:t>Étudiante en génie mécanique </a:t>
            </a:r>
            <a:endParaRPr lang="fr-CA" sz="3600">
              <a:cs typeface="Calibri"/>
            </a:endParaRPr>
          </a:p>
          <a:p>
            <a:r>
              <a:rPr lang="fr-CA" sz="3600" dirty="0"/>
              <a:t>Depuis 1991, un parc de </a:t>
            </a:r>
            <a:r>
              <a:rPr lang="fr-CA" sz="3600" dirty="0" err="1"/>
              <a:t>Bouchervilel</a:t>
            </a:r>
            <a:r>
              <a:rPr lang="fr-CA" sz="3600" dirty="0"/>
              <a:t> porte son nom</a:t>
            </a:r>
            <a:endParaRPr lang="fr-CA" sz="3600">
              <a:cs typeface="Calibri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66D615-8AFA-42A7-83B1-C351F353544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133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12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471"/>
    </mc:Choice>
    <mc:Fallback xmlns="">
      <p:transition spd="slow" advTm="124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75422-3E9F-4CA4-AAAB-52D38288AE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Sonia Pelletier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BCD31C-A921-4D4B-8979-C9BDBB051C7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37667"/>
            <a:ext cx="6254496" cy="38587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3600" dirty="0"/>
              <a:t>28 ans </a:t>
            </a:r>
            <a:endParaRPr lang="fr-CA" sz="3600">
              <a:cs typeface="Calibri"/>
            </a:endParaRPr>
          </a:p>
          <a:p>
            <a:r>
              <a:rPr lang="fr-CA" sz="3600" dirty="0"/>
              <a:t>Faisait un retour aux études en génie mécanique après avoir obtenu un DEC en technique d’architecture </a:t>
            </a:r>
            <a:endParaRPr lang="fr-CA" sz="3600">
              <a:cs typeface="Calibri"/>
            </a:endParaRPr>
          </a:p>
          <a:p>
            <a:r>
              <a:rPr lang="fr-CA" sz="3600" dirty="0"/>
              <a:t>Un parc à sa mémoire a été inauguré dans son village natal  </a:t>
            </a:r>
            <a:endParaRPr lang="fr-CA" sz="3600">
              <a:cs typeface="Calibri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728D5B-5C88-4C29-B349-E0B607C3106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3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BC824-4B04-4123-A507-0516089AFDB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Michèle Richard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F5B4E-5321-4892-B100-1617944D8FE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31631"/>
            <a:ext cx="6254496" cy="38587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3600" dirty="0"/>
              <a:t>21 ans </a:t>
            </a:r>
            <a:endParaRPr lang="fr-CA" sz="3600" dirty="0">
              <a:cs typeface="Calibri"/>
            </a:endParaRPr>
          </a:p>
          <a:p>
            <a:r>
              <a:rPr lang="fr-CA" sz="3600" dirty="0"/>
              <a:t>Étudiante en génie métallurgique </a:t>
            </a:r>
            <a:endParaRPr lang="fr-CA" sz="3600" dirty="0">
              <a:cs typeface="Calibri"/>
            </a:endParaRPr>
          </a:p>
          <a:p>
            <a:r>
              <a:rPr lang="fr-CA" sz="3600" dirty="0"/>
              <a:t>Après sa mort, sa mère, s’est engagée auprès d’autres parents dans une coalition pour le contrôle des armes à feu </a:t>
            </a:r>
            <a:endParaRPr lang="fr-CA" sz="3600" dirty="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97D7C2-5865-4941-929D-80FA5E98AE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b="59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269"/>
    </mc:Choice>
    <mc:Fallback xmlns="">
      <p:transition spd="slow" advTm="1326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976BE-8E96-4A7D-B5F7-8760D39B02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Annie St-</a:t>
            </a:r>
            <a:r>
              <a:rPr lang="fr-CA" err="1"/>
              <a:t>Arneault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5733B-3739-405C-BB86-7696DAF477B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23 ans </a:t>
            </a:r>
            <a:endParaRPr lang="fr-CA" sz="3600">
              <a:cs typeface="Calibri"/>
            </a:endParaRPr>
          </a:p>
          <a:p>
            <a:r>
              <a:rPr lang="fr-CA" sz="3600" dirty="0"/>
              <a:t>La bibliothèque de la ville de La Tuque a été nommée en sa mémoire </a:t>
            </a:r>
            <a:endParaRPr lang="fr-CA" sz="3600">
              <a:cs typeface="Calibri"/>
            </a:endParaRPr>
          </a:p>
          <a:p>
            <a:r>
              <a:rPr lang="fr-CA" sz="3600" dirty="0"/>
              <a:t>Elle était passionnée de poésie et elle avait une grande soif d’apprendre </a:t>
            </a:r>
            <a:endParaRPr lang="fr-CA" sz="3600">
              <a:cs typeface="Calibri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4B9D302-2A6A-420D-BFF3-5738914CAF2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6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464"/>
    </mc:Choice>
    <mc:Fallback xmlns="">
      <p:transition spd="slow" advTm="144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E8B78-4666-4B4C-A812-6186664CE2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Annie Turcotte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A1D3B-4595-4B43-9A3B-E348C4FC8C4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200" dirty="0"/>
              <a:t>21 ans </a:t>
            </a:r>
            <a:endParaRPr lang="fr-CA" sz="3200" dirty="0">
              <a:cs typeface="Calibri"/>
            </a:endParaRPr>
          </a:p>
          <a:p>
            <a:r>
              <a:rPr lang="fr-CA" sz="3200" dirty="0"/>
              <a:t>Étudiante en génie des matériaux et s’intéressait à la protection de la nature et de l’environnement </a:t>
            </a:r>
            <a:endParaRPr lang="fr-CA" sz="3200" dirty="0">
              <a:cs typeface="Calibri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D1D02B7-5DFF-4F64-8D13-79258FB9866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5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576"/>
    </mc:Choice>
    <mc:Fallback xmlns="">
      <p:transition spd="slow" advTm="1157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texte, posant, journal, groupe&#10;&#10;Description générée automatiquement">
            <a:extLst>
              <a:ext uri="{FF2B5EF4-FFF2-40B4-BE49-F238E27FC236}">
                <a16:creationId xmlns:a16="http://schemas.microsoft.com/office/drawing/2014/main" id="{98E99A2D-064A-4811-A3B0-366C7217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0" y="-21444"/>
            <a:ext cx="7564581" cy="68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3716F-F568-4352-B11A-33E8D1E840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5400" b="1" dirty="0"/>
              <a:t>6 décembre 1989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35A7E-65D9-49F9-A738-48B59696DD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sz="4000" dirty="0"/>
              <a:t>Il y a 32 ans aujourd'hui, un tueur a ouvert le feu sur un total de 28 personnes dans ce qu’on appelle aujourd’hui le « massacre de Poly ». </a:t>
            </a:r>
            <a:endParaRPr lang="fr-FR" sz="4000">
              <a:cs typeface="Calibri"/>
            </a:endParaRPr>
          </a:p>
          <a:p>
            <a:pPr marL="0" indent="0">
              <a:buNone/>
            </a:pPr>
            <a:endParaRPr lang="fr-CA" sz="3200" dirty="0">
              <a:cs typeface="Calibri"/>
            </a:endParaRPr>
          </a:p>
          <a:p>
            <a:r>
              <a:rPr lang="fr-CA" sz="4000" dirty="0"/>
              <a:t>14 femmes ont perdu la vie dans cet attentat antiféministe.</a:t>
            </a:r>
            <a:endParaRPr lang="fr-CA" sz="4000">
              <a:cs typeface="Calibri"/>
            </a:endParaRP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34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0"/>
    </mc:Choice>
    <mc:Fallback xmlns="">
      <p:transition spd="slow" advTm="136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CA2F3-4C3F-4632-BF09-5B8552A7CD3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2600" y="758482"/>
            <a:ext cx="6104252" cy="3858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fr-CA" sz="4800" b="1" dirty="0"/>
              <a:t>À la mémoire de ces 14 jeunes femmes, nous vous invitons à observer une minute de silence.</a:t>
            </a:r>
            <a:endParaRPr lang="fr-CA" sz="4800" b="1" dirty="0">
              <a:cs typeface="Calibri"/>
            </a:endParaRPr>
          </a:p>
          <a:p>
            <a:pPr marL="0" indent="0" algn="ctr">
              <a:buNone/>
            </a:pPr>
            <a:endParaRPr lang="fr-CA" sz="4800" b="1" dirty="0">
              <a:cs typeface="Calibri"/>
            </a:endParaRPr>
          </a:p>
          <a:p>
            <a:pPr marL="0" indent="0" algn="ctr">
              <a:buNone/>
            </a:pPr>
            <a:r>
              <a:rPr lang="fr-CA" sz="4800" b="1" dirty="0">
                <a:cs typeface="Calibri"/>
              </a:rPr>
              <a:t>Souvenons-nous d'elles...</a:t>
            </a:r>
          </a:p>
          <a:p>
            <a:pPr marL="0" indent="0" algn="ctr">
              <a:buNone/>
            </a:pPr>
            <a:endParaRPr lang="fr-CA" sz="1900" b="1" u="sng" dirty="0">
              <a:cs typeface="Calibri"/>
            </a:endParaRPr>
          </a:p>
          <a:p>
            <a:pPr marL="0" indent="0" algn="ctr">
              <a:buNone/>
            </a:pPr>
            <a:endParaRPr lang="fr-CA" sz="1900" dirty="0">
              <a:cs typeface="Calibri"/>
            </a:endParaRPr>
          </a:p>
        </p:txBody>
      </p:sp>
      <p:pic>
        <p:nvPicPr>
          <p:cNvPr id="5" name="Picture 2" descr="Chandelle versus Bougie: A Brief History of Candles">
            <a:extLst>
              <a:ext uri="{FF2B5EF4-FFF2-40B4-BE49-F238E27FC236}">
                <a16:creationId xmlns:a16="http://schemas.microsoft.com/office/drawing/2014/main" id="{55E83451-DE28-4300-8EA3-D822AAC1F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1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2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006"/>
    </mc:Choice>
    <mc:Fallback xmlns="">
      <p:transition spd="slow" advTm="610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336B0-3B93-4D62-86C0-B4C17FBD179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/>
              <a:t>Geneviève Bergeron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CC3D30-6B6A-437F-AEBE-22FBE8387F5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21 ans</a:t>
            </a:r>
            <a:endParaRPr lang="fr-CA" sz="3600" dirty="0">
              <a:cs typeface="Calibri"/>
            </a:endParaRPr>
          </a:p>
          <a:p>
            <a:r>
              <a:rPr lang="fr-CA" sz="3600" dirty="0"/>
              <a:t>Étudiante de 2</a:t>
            </a:r>
            <a:r>
              <a:rPr lang="fr-CA" sz="3600" baseline="30000" dirty="0"/>
              <a:t>e</a:t>
            </a:r>
            <a:r>
              <a:rPr lang="fr-CA" sz="3600" dirty="0"/>
              <a:t> année en génie mécanique</a:t>
            </a:r>
            <a:endParaRPr lang="fr-CA" sz="3600" dirty="0">
              <a:cs typeface="Calibri"/>
            </a:endParaRPr>
          </a:p>
          <a:p>
            <a:endParaRPr lang="fr-CA" sz="3600" dirty="0">
              <a:cs typeface="Calibri"/>
            </a:endParaRPr>
          </a:p>
          <a:p>
            <a:endParaRPr lang="fr-CA" sz="3600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2BABF6-F7A0-4E25-A566-1892692B384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48107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3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935"/>
    </mc:Choice>
    <mc:Fallback xmlns="">
      <p:transition spd="slow" advTm="109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F95E5-A4BA-4FBE-AC38-A8A5ECE7D2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 dirty="0"/>
              <a:t>Hélène </a:t>
            </a:r>
            <a:r>
              <a:rPr lang="fr-CA" dirty="0" err="1"/>
              <a:t>Colgan</a:t>
            </a:r>
            <a:endParaRPr lang="fr-CA" dirty="0" err="1"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A4035-6977-4E5B-8E30-DD21CE1C5FC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23 ans </a:t>
            </a:r>
            <a:endParaRPr lang="fr-CA" sz="3600">
              <a:cs typeface="Calibri"/>
            </a:endParaRPr>
          </a:p>
          <a:p>
            <a:r>
              <a:rPr lang="fr-CA" sz="3600" dirty="0"/>
              <a:t>Finissante en génie mécanique </a:t>
            </a:r>
            <a:endParaRPr lang="fr-CA" sz="3600">
              <a:cs typeface="Calibri"/>
            </a:endParaRPr>
          </a:p>
          <a:p>
            <a:endParaRPr lang="fr-CA" dirty="0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6B78C-217C-45BC-ACCC-26B1C82BB86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r="96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3B8D4-D721-4460-B524-06BA85265C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 dirty="0"/>
              <a:t>Nathalie Croteau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319F9-8594-4401-AE28-B051A0C5A1E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23 ans </a:t>
            </a:r>
            <a:endParaRPr lang="fr-CA" sz="3600">
              <a:cs typeface="Calibri"/>
            </a:endParaRPr>
          </a:p>
          <a:p>
            <a:r>
              <a:rPr lang="fr-CA" sz="3600" dirty="0"/>
              <a:t>Un centre communautaire porte aujourd’hui son nom. </a:t>
            </a:r>
            <a:endParaRPr lang="fr-CA" sz="3600">
              <a:cs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A9F1A7-5DA3-4A34-9353-55F0B773576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3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113"/>
    </mc:Choice>
    <mc:Fallback xmlns="">
      <p:transition spd="slow" advTm="111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D3B62-7BD6-40E5-AC54-1AAC9DCF4E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 dirty="0"/>
              <a:t>Barbara </a:t>
            </a:r>
            <a:r>
              <a:rPr lang="fr-CA" dirty="0" err="1"/>
              <a:t>Daigneault</a:t>
            </a:r>
            <a:endParaRPr lang="fr-CA" dirty="0"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FBDF77-C12F-4FB2-952E-7B7E2489E6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/>
              <a:t>22 ans </a:t>
            </a:r>
            <a:endParaRPr lang="fr-CA" sz="3600">
              <a:cs typeface="Calibri"/>
            </a:endParaRPr>
          </a:p>
          <a:p>
            <a:r>
              <a:rPr lang="fr-CA" sz="3600" dirty="0"/>
              <a:t>Étudiante en génie mécanique </a:t>
            </a:r>
            <a:endParaRPr lang="fr-CA" sz="3600">
              <a:cs typeface="Calibri"/>
            </a:endParaRPr>
          </a:p>
          <a:p>
            <a:r>
              <a:rPr lang="fr-CA" sz="3600" dirty="0"/>
              <a:t>Un fonds récompensant chaque année une étudiante en génie de l’ÉTS a été créé en son nom.</a:t>
            </a:r>
            <a:endParaRPr lang="fr-CA" sz="3600" dirty="0">
              <a:cs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908D99-5F64-41B6-8472-F76DD929E66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0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927"/>
    </mc:Choice>
    <mc:Fallback xmlns="">
      <p:transition spd="slow" advTm="119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5C6A4-8E8D-4E8A-8838-E167D16B076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 dirty="0"/>
              <a:t>Anne-Marie Edward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0FF2-5CDC-43B7-8EE3-ACDB4500C6F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87049"/>
            <a:ext cx="6254496" cy="38587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3600" dirty="0"/>
              <a:t>21 ans </a:t>
            </a:r>
            <a:endParaRPr lang="fr-CA" sz="3600" dirty="0">
              <a:cs typeface="Calibri"/>
            </a:endParaRPr>
          </a:p>
          <a:p>
            <a:r>
              <a:rPr lang="fr-CA" sz="3600" dirty="0"/>
              <a:t>Étudiante en génie mécanique </a:t>
            </a:r>
            <a:endParaRPr lang="fr-CA" sz="3600">
              <a:cs typeface="Calibri"/>
            </a:endParaRPr>
          </a:p>
          <a:p>
            <a:r>
              <a:rPr lang="fr-CA" sz="3600" dirty="0"/>
              <a:t>Après son décès, sa famille a été au 1</a:t>
            </a:r>
            <a:r>
              <a:rPr lang="fr-CA" sz="3600" baseline="30000" dirty="0"/>
              <a:t>er</a:t>
            </a:r>
            <a:r>
              <a:rPr lang="fr-CA" sz="3600" dirty="0"/>
              <a:t> rang du combat pour le contrôle des armes à feu </a:t>
            </a:r>
            <a:endParaRPr lang="fr-CA" sz="3600">
              <a:cs typeface="Calibri"/>
            </a:endParaRPr>
          </a:p>
          <a:p>
            <a:r>
              <a:rPr lang="fr-CA" sz="3600" dirty="0"/>
              <a:t>Le pavillon des sciences du collège John-Abbott porte son nom</a:t>
            </a:r>
            <a:endParaRPr lang="fr-CA" sz="3600" dirty="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A32566-0B3B-4B31-806E-8617F2676E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r="1543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3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408"/>
    </mc:Choice>
    <mc:Fallback xmlns="">
      <p:transition spd="slow" advTm="1540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1F434-0CAD-43E1-8A63-391EE81C2F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fr-CA" dirty="0"/>
              <a:t>Maud </a:t>
            </a:r>
            <a:r>
              <a:rPr lang="fr-CA" dirty="0" err="1"/>
              <a:t>Haviernick</a:t>
            </a:r>
            <a:endParaRPr lang="fr-CA" dirty="0" err="1"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27A2DE-7B81-43AE-97B0-08C233838AD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197885"/>
            <a:ext cx="6254496" cy="38587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3600" dirty="0"/>
              <a:t>29 ans </a:t>
            </a:r>
            <a:endParaRPr lang="fr-CA" sz="3600">
              <a:cs typeface="Calibri"/>
            </a:endParaRPr>
          </a:p>
          <a:p>
            <a:r>
              <a:rPr lang="fr-CA" sz="3600" dirty="0"/>
              <a:t>Étudiante de 2</a:t>
            </a:r>
            <a:r>
              <a:rPr lang="fr-CA" sz="3600" baseline="30000" dirty="0"/>
              <a:t>e</a:t>
            </a:r>
            <a:r>
              <a:rPr lang="fr-CA" sz="3600" dirty="0"/>
              <a:t> année en génie des matériaux </a:t>
            </a:r>
            <a:endParaRPr lang="fr-CA" sz="3600">
              <a:cs typeface="Calibri"/>
            </a:endParaRPr>
          </a:p>
          <a:p>
            <a:r>
              <a:rPr lang="fr-CA" sz="3600" dirty="0"/>
              <a:t>Après son décès, sa sœur a piloté la Fondation des victimes du 6 décembre contre la violence</a:t>
            </a:r>
            <a:endParaRPr lang="fr-CA" sz="360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6DED7D-598A-42A7-9DE1-157BDC2130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r="1" b="318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617"/>
    </mc:Choice>
    <mc:Fallback xmlns="">
      <p:transition spd="slow" advTm="126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18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Commémoration de POLYTECHNIQUE </vt:lpstr>
      <vt:lpstr>6 décembre 1989</vt:lpstr>
      <vt:lpstr>Présentation PowerPoint</vt:lpstr>
      <vt:lpstr>Geneviève Bergeron</vt:lpstr>
      <vt:lpstr>Hélène Colgan</vt:lpstr>
      <vt:lpstr>Nathalie Croteau</vt:lpstr>
      <vt:lpstr>Barbara Daigneault</vt:lpstr>
      <vt:lpstr>Anne-Marie Edward</vt:lpstr>
      <vt:lpstr>Maud Haviernick</vt:lpstr>
      <vt:lpstr>Barbara-Maria Klucznik</vt:lpstr>
      <vt:lpstr>Maryse Laganière</vt:lpstr>
      <vt:lpstr>Maryse Leclair</vt:lpstr>
      <vt:lpstr>Anne-Marie Lemay </vt:lpstr>
      <vt:lpstr>Sonia Pelletier</vt:lpstr>
      <vt:lpstr>Michèle Richard</vt:lpstr>
      <vt:lpstr>Annie St-Arneault</vt:lpstr>
      <vt:lpstr>Annie Turcotte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POLYTECHNIQUE</dc:title>
  <dc:creator>Audrey Pétrin</dc:creator>
  <cp:revision>136</cp:revision>
  <dcterms:created xsi:type="dcterms:W3CDTF">2021-11-26T13:45:44Z</dcterms:created>
  <dcterms:modified xsi:type="dcterms:W3CDTF">2021-12-06T21:49:57Z</dcterms:modified>
</cp:coreProperties>
</file>