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63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énard, Marie" initials="MM" lastIdx="4" clrIdx="0">
    <p:extLst>
      <p:ext uri="{19B8F6BF-5375-455C-9EA6-DF929625EA0E}">
        <p15:presenceInfo xmlns:p15="http://schemas.microsoft.com/office/powerpoint/2012/main" userId="S-1-5-21-3599664797-712231664-2480760967-95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01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2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55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908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2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10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80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19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055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20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4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3D28-E464-4315-8E4A-B98860C9E3FE}" type="datetimeFigureOut">
              <a:rPr lang="fr-CA" smtClean="0"/>
              <a:t>2018-05-14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381F-298E-4EC7-A344-5F87B6C726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719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62238" y="4323573"/>
            <a:ext cx="48932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b="1" dirty="0"/>
              <a:t>Bienvenue!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5017" y="731520"/>
            <a:ext cx="20127786" cy="327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0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7" y="0"/>
            <a:ext cx="4163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2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29186" y="519745"/>
            <a:ext cx="9328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Merci à nos personnes-ressources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790303" y="1647883"/>
            <a:ext cx="740169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Julie Desroches, enseignante en éducation physique,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Isabelle Boivin, docteure en psychologie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Marie Ménard, conseillère pédagogique,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Lisa Tremblay, conseillère pédagogique, Collège Ahuntsic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Martin Pelletier, conseiller pédagogique,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Jean Desjardins, conseiller </a:t>
            </a:r>
            <a:r>
              <a:rPr lang="fr-CA" sz="2000" dirty="0" err="1"/>
              <a:t>technopédagogique</a:t>
            </a:r>
            <a:r>
              <a:rPr lang="fr-CA" sz="2000" dirty="0"/>
              <a:t>, Collège </a:t>
            </a:r>
            <a:r>
              <a:rPr lang="fr-CA" sz="2000" dirty="0" smtClean="0"/>
              <a:t>Ste-Anne</a:t>
            </a:r>
            <a:endParaRPr lang="fr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Geneviève Vigneault, enseignante en éducation physique,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Annick </a:t>
            </a:r>
            <a:r>
              <a:rPr lang="fr-CA" sz="2000" dirty="0" err="1"/>
              <a:t>Roosen</a:t>
            </a:r>
            <a:r>
              <a:rPr lang="fr-CA" sz="2000" dirty="0"/>
              <a:t>, enseignante en éducation physique,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Manon Desroches, conseillère pédagogique, Cégep du Vieux-Montréal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000" dirty="0"/>
              <a:t>Daniel Rompré, conseiller pédagogique, Cégep du Vieux-Montréal</a:t>
            </a:r>
          </a:p>
          <a:p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8" y="2088372"/>
            <a:ext cx="4306040" cy="337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9391" y="696934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Merci à nos commanditaires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15546" y="2027631"/>
            <a:ext cx="103055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Direction adjointe des études aux programmes et à la recherche, </a:t>
            </a:r>
          </a:p>
          <a:p>
            <a:r>
              <a:rPr lang="fr-FR" dirty="0"/>
              <a:t>     Cégep du Vieux-Montréal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Service du développement pédagogique et de la réussite, Collège Montmorency</a:t>
            </a: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Service de soutien à l’apprentissage et du développement pédagogique, Collège Ahuntsic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Services du sport Collège Ahuntsic, SAE Collège Montmorency,  Centre d’éducation physique et de sports Cégep du Vieux-Montréal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Boutique Montmorency, Coop Ahuntsic et Magasin scolaire du Cégep du Vieux-Montréal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Cafétéria du Collège Montmorency </a:t>
            </a:r>
            <a:endParaRPr lang="fr-CA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94" y="0"/>
            <a:ext cx="4046806" cy="269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1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10945" y="613725"/>
            <a:ext cx="9470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Merci pour votre support et votre aide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93573" y="2128611"/>
            <a:ext cx="103055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Renaud Bellemare, directeur adjoint des études,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Anne LeBlanc, directrice adjointe, Service de soutien à l’apprentissage et du développement pédagogique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Martin Juneau, directeur adjoint, coordination des ressources didactiques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Nathalie Giguère, directrice des études, Cégep du Vieux-Montréal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Danielle Blanchard, agente de soutien administratif,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Diane Morin, </a:t>
            </a:r>
            <a:r>
              <a:rPr lang="fr-CA" dirty="0" smtClean="0"/>
              <a:t>agente </a:t>
            </a:r>
            <a:r>
              <a:rPr lang="fr-CA" dirty="0"/>
              <a:t>de soutien administratif, Collège Ahuntsic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Yanick Cyr, technicienne en multimédia, Collège Ahuntsic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Techniciens, Comptoir de prêt audiovisuel,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/>
              <a:t>Ressources matérielles, Collège Montmorency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0" y="3619500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5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769" y="686381"/>
            <a:ext cx="83160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/>
              <a:t>Merci pour votre participation !</a:t>
            </a:r>
          </a:p>
          <a:p>
            <a:endParaRPr lang="fr-CA" sz="4400" b="1" dirty="0"/>
          </a:p>
          <a:p>
            <a:endParaRPr lang="fr-CA" sz="44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0154"/>
            <a:ext cx="6325807" cy="47478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82486" y="2686929"/>
            <a:ext cx="43609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b="1" dirty="0" err="1">
                <a:solidFill>
                  <a:srgbClr val="FF0000"/>
                </a:solidFill>
              </a:rPr>
              <a:t>Bootcamp</a:t>
            </a:r>
            <a:r>
              <a:rPr lang="fr-CA" sz="3600" b="1" dirty="0">
                <a:solidFill>
                  <a:srgbClr val="FF0000"/>
                </a:solidFill>
              </a:rPr>
              <a:t> 2019 :</a:t>
            </a:r>
          </a:p>
          <a:p>
            <a:r>
              <a:rPr lang="fr-CA" sz="3600" b="1" dirty="0">
                <a:solidFill>
                  <a:srgbClr val="FF0000"/>
                </a:solidFill>
              </a:rPr>
              <a:t>24 mai 2019</a:t>
            </a:r>
          </a:p>
          <a:p>
            <a:endParaRPr lang="fr-CA" sz="3600" b="1" dirty="0"/>
          </a:p>
          <a:p>
            <a:r>
              <a:rPr lang="fr-CA" sz="3600" b="1" dirty="0"/>
              <a:t>À </a:t>
            </a:r>
            <a:r>
              <a:rPr lang="fr-CA" sz="3600" b="1"/>
              <a:t>l’année </a:t>
            </a:r>
            <a:r>
              <a:rPr lang="fr-CA" sz="3600" b="1" smtClean="0"/>
              <a:t>prochaine !</a:t>
            </a:r>
            <a:endParaRPr lang="fr-CA" sz="3600" b="1" dirty="0"/>
          </a:p>
          <a:p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3172916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279</Words>
  <Application>Microsoft Office PowerPoint</Application>
  <PresentationFormat>Grand écran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Collège Ahuntsic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 Tremblay</dc:creator>
  <cp:lastModifiedBy>Ménard, Marie</cp:lastModifiedBy>
  <cp:revision>42</cp:revision>
  <dcterms:created xsi:type="dcterms:W3CDTF">2017-05-09T18:07:34Z</dcterms:created>
  <dcterms:modified xsi:type="dcterms:W3CDTF">2018-05-14T22:04:14Z</dcterms:modified>
</cp:coreProperties>
</file>