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8" r:id="rId4"/>
  </p:sldMasterIdLst>
  <p:notesMasterIdLst>
    <p:notesMasterId r:id="rId34"/>
  </p:notesMasterIdLst>
  <p:sldIdLst>
    <p:sldId id="256" r:id="rId5"/>
    <p:sldId id="258" r:id="rId6"/>
    <p:sldId id="257" r:id="rId7"/>
    <p:sldId id="259" r:id="rId8"/>
    <p:sldId id="340" r:id="rId9"/>
    <p:sldId id="261" r:id="rId10"/>
    <p:sldId id="342" r:id="rId11"/>
    <p:sldId id="343" r:id="rId12"/>
    <p:sldId id="344" r:id="rId13"/>
    <p:sldId id="319" r:id="rId14"/>
    <p:sldId id="341" r:id="rId15"/>
    <p:sldId id="307" r:id="rId16"/>
    <p:sldId id="332" r:id="rId17"/>
    <p:sldId id="328" r:id="rId18"/>
    <p:sldId id="274" r:id="rId19"/>
    <p:sldId id="338" r:id="rId20"/>
    <p:sldId id="337" r:id="rId21"/>
    <p:sldId id="348" r:id="rId22"/>
    <p:sldId id="347" r:id="rId23"/>
    <p:sldId id="336" r:id="rId24"/>
    <p:sldId id="264" r:id="rId25"/>
    <p:sldId id="267" r:id="rId26"/>
    <p:sldId id="322" r:id="rId27"/>
    <p:sldId id="270" r:id="rId28"/>
    <p:sldId id="318" r:id="rId29"/>
    <p:sldId id="345" r:id="rId30"/>
    <p:sldId id="282" r:id="rId31"/>
    <p:sldId id="349" r:id="rId32"/>
    <p:sldId id="317" r:id="rId33"/>
  </p:sldIdLst>
  <p:sldSz cx="12192000" cy="6858000"/>
  <p:notesSz cx="9283700" cy="6985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C9F"/>
    <a:srgbClr val="FFDDF8"/>
    <a:srgbClr val="FFCDF4"/>
    <a:srgbClr val="D5D5FF"/>
    <a:srgbClr val="FFFFCC"/>
    <a:srgbClr val="B0F2BD"/>
    <a:srgbClr val="CCCCFF"/>
    <a:srgbClr val="FF2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Brochu-Blain" userId="d909d9dd-1f93-4755-a6b5-2fa4f9cf8ad0" providerId="ADAL" clId="{0E613599-CCB3-41C8-B397-E71144A4F1FC}"/>
    <pc:docChg chg="modSld sldOrd">
      <pc:chgData name="Charles Brochu-Blain" userId="d909d9dd-1f93-4755-a6b5-2fa4f9cf8ad0" providerId="ADAL" clId="{0E613599-CCB3-41C8-B397-E71144A4F1FC}" dt="2024-05-16T17:20:03.699" v="1"/>
      <pc:docMkLst>
        <pc:docMk/>
      </pc:docMkLst>
      <pc:sldChg chg="ord">
        <pc:chgData name="Charles Brochu-Blain" userId="d909d9dd-1f93-4755-a6b5-2fa4f9cf8ad0" providerId="ADAL" clId="{0E613599-CCB3-41C8-B397-E71144A4F1FC}" dt="2024-05-16T17:20:03.699" v="1"/>
        <pc:sldMkLst>
          <pc:docMk/>
          <pc:sldMk cId="3181253105" sldId="319"/>
        </pc:sldMkLst>
      </pc:sldChg>
    </pc:docChg>
  </pc:docChgLst>
  <pc:docChgLst>
    <pc:chgData name="Charles Brochu-Blain" userId="S::charles.brochu-blain@collegeahuntsic.qc.ca::d909d9dd-1f93-4755-a6b5-2fa4f9cf8ad0" providerId="AD" clId="Web-{1A19FA5E-7ED9-D6C2-FD73-D91D2C40F84D}"/>
    <pc:docChg chg="delSld">
      <pc:chgData name="Charles Brochu-Blain" userId="S::charles.brochu-blain@collegeahuntsic.qc.ca::d909d9dd-1f93-4755-a6b5-2fa4f9cf8ad0" providerId="AD" clId="Web-{1A19FA5E-7ED9-D6C2-FD73-D91D2C40F84D}" dt="2024-05-23T19:49:03.171" v="0"/>
      <pc:docMkLst>
        <pc:docMk/>
      </pc:docMkLst>
      <pc:sldChg chg="del">
        <pc:chgData name="Charles Brochu-Blain" userId="S::charles.brochu-blain@collegeahuntsic.qc.ca::d909d9dd-1f93-4755-a6b5-2fa4f9cf8ad0" providerId="AD" clId="Web-{1A19FA5E-7ED9-D6C2-FD73-D91D2C40F84D}" dt="2024-05-23T19:49:03.171" v="0"/>
        <pc:sldMkLst>
          <pc:docMk/>
          <pc:sldMk cId="4032171811" sldId="349"/>
        </pc:sldMkLst>
      </pc:sldChg>
    </pc:docChg>
  </pc:docChgLst>
  <pc:docChgLst>
    <pc:chgData name="Catherine Laberge" userId="2d6ea8bf-94fe-4c86-97c1-e777db4324a6" providerId="ADAL" clId="{7C0F3A82-2A2C-4670-96DB-14844A602A21}"/>
    <pc:docChg chg="undo custSel addSld delSld modSld sldOrd">
      <pc:chgData name="Catherine Laberge" userId="2d6ea8bf-94fe-4c86-97c1-e777db4324a6" providerId="ADAL" clId="{7C0F3A82-2A2C-4670-96DB-14844A602A21}" dt="2024-05-09T21:05:10.809" v="6612" actId="20577"/>
      <pc:docMkLst>
        <pc:docMk/>
      </pc:docMkLst>
      <pc:sldChg chg="addSp delSp modSp mod">
        <pc:chgData name="Catherine Laberge" userId="2d6ea8bf-94fe-4c86-97c1-e777db4324a6" providerId="ADAL" clId="{7C0F3A82-2A2C-4670-96DB-14844A602A21}" dt="2024-05-09T14:19:57.102" v="4428" actId="207"/>
        <pc:sldMkLst>
          <pc:docMk/>
          <pc:sldMk cId="930396762" sldId="256"/>
        </pc:sldMkLst>
        <pc:spChg chg="mod">
          <ac:chgData name="Catherine Laberge" userId="2d6ea8bf-94fe-4c86-97c1-e777db4324a6" providerId="ADAL" clId="{7C0F3A82-2A2C-4670-96DB-14844A602A21}" dt="2024-05-08T21:48:09.046" v="1097" actId="255"/>
          <ac:spMkLst>
            <pc:docMk/>
            <pc:sldMk cId="930396762" sldId="256"/>
            <ac:spMk id="2" creationId="{32444C78-0BCC-B7E5-3C81-AE2EC7EFA07C}"/>
          </ac:spMkLst>
        </pc:spChg>
        <pc:spChg chg="del mod">
          <ac:chgData name="Catherine Laberge" userId="2d6ea8bf-94fe-4c86-97c1-e777db4324a6" providerId="ADAL" clId="{7C0F3A82-2A2C-4670-96DB-14844A602A21}" dt="2024-05-08T19:52:07.376" v="134" actId="478"/>
          <ac:spMkLst>
            <pc:docMk/>
            <pc:sldMk cId="930396762" sldId="256"/>
            <ac:spMk id="3" creationId="{D247E168-6261-BF4D-A880-DD32EDED49D2}"/>
          </ac:spMkLst>
        </pc:spChg>
        <pc:spChg chg="add mod">
          <ac:chgData name="Catherine Laberge" userId="2d6ea8bf-94fe-4c86-97c1-e777db4324a6" providerId="ADAL" clId="{7C0F3A82-2A2C-4670-96DB-14844A602A21}" dt="2024-05-09T14:19:57.102" v="4428" actId="207"/>
          <ac:spMkLst>
            <pc:docMk/>
            <pc:sldMk cId="930396762" sldId="256"/>
            <ac:spMk id="5" creationId="{16F4F040-E28D-7A7C-0F6F-42E2EF284925}"/>
          </ac:spMkLst>
        </pc:spChg>
        <pc:spChg chg="del mod">
          <ac:chgData name="Catherine Laberge" userId="2d6ea8bf-94fe-4c86-97c1-e777db4324a6" providerId="ADAL" clId="{7C0F3A82-2A2C-4670-96DB-14844A602A21}" dt="2024-05-08T19:52:40.672" v="189" actId="478"/>
          <ac:spMkLst>
            <pc:docMk/>
            <pc:sldMk cId="930396762" sldId="256"/>
            <ac:spMk id="11" creationId="{DB5AEA4B-9F09-49BB-CE1D-CDE611C033ED}"/>
          </ac:spMkLst>
        </pc:spChg>
        <pc:picChg chg="add del mod">
          <ac:chgData name="Catherine Laberge" userId="2d6ea8bf-94fe-4c86-97c1-e777db4324a6" providerId="ADAL" clId="{7C0F3A82-2A2C-4670-96DB-14844A602A21}" dt="2024-05-08T19:52:35.304" v="187" actId="478"/>
          <ac:picMkLst>
            <pc:docMk/>
            <pc:sldMk cId="930396762" sldId="256"/>
            <ac:picMk id="7" creationId="{25205E5F-DA3B-994A-F6ED-4A8082D11DEA}"/>
          </ac:picMkLst>
        </pc:picChg>
      </pc:sldChg>
      <pc:sldChg chg="delSp modSp mod">
        <pc:chgData name="Catherine Laberge" userId="2d6ea8bf-94fe-4c86-97c1-e777db4324a6" providerId="ADAL" clId="{7C0F3A82-2A2C-4670-96DB-14844A602A21}" dt="2024-05-09T14:58:38.425" v="5159" actId="255"/>
        <pc:sldMkLst>
          <pc:docMk/>
          <pc:sldMk cId="3939398989" sldId="257"/>
        </pc:sldMkLst>
        <pc:spChg chg="mod">
          <ac:chgData name="Catherine Laberge" userId="2d6ea8bf-94fe-4c86-97c1-e777db4324a6" providerId="ADAL" clId="{7C0F3A82-2A2C-4670-96DB-14844A602A21}" dt="2024-05-08T19:56:38.772" v="431" actId="20577"/>
          <ac:spMkLst>
            <pc:docMk/>
            <pc:sldMk cId="3939398989" sldId="257"/>
            <ac:spMk id="2" creationId="{E603617C-04AB-7A66-77D1-F866E22A2AF6}"/>
          </ac:spMkLst>
        </pc:spChg>
        <pc:spChg chg="del">
          <ac:chgData name="Catherine Laberge" userId="2d6ea8bf-94fe-4c86-97c1-e777db4324a6" providerId="ADAL" clId="{7C0F3A82-2A2C-4670-96DB-14844A602A21}" dt="2024-05-08T19:56:45.273" v="432" actId="478"/>
          <ac:spMkLst>
            <pc:docMk/>
            <pc:sldMk cId="3939398989" sldId="257"/>
            <ac:spMk id="4" creationId="{62E6485E-C431-B2CD-3624-2463BBDC8DEE}"/>
          </ac:spMkLst>
        </pc:spChg>
        <pc:spChg chg="del">
          <ac:chgData name="Catherine Laberge" userId="2d6ea8bf-94fe-4c86-97c1-e777db4324a6" providerId="ADAL" clId="{7C0F3A82-2A2C-4670-96DB-14844A602A21}" dt="2024-05-08T19:56:47.696" v="433" actId="478"/>
          <ac:spMkLst>
            <pc:docMk/>
            <pc:sldMk cId="3939398989" sldId="257"/>
            <ac:spMk id="5" creationId="{CA78DC41-08EA-60A3-FBFA-82175B5A92D8}"/>
          </ac:spMkLst>
        </pc:spChg>
        <pc:graphicFrameChg chg="mod modGraphic">
          <ac:chgData name="Catherine Laberge" userId="2d6ea8bf-94fe-4c86-97c1-e777db4324a6" providerId="ADAL" clId="{7C0F3A82-2A2C-4670-96DB-14844A602A21}" dt="2024-05-09T14:58:38.425" v="5159" actId="255"/>
          <ac:graphicFrameMkLst>
            <pc:docMk/>
            <pc:sldMk cId="3939398989" sldId="257"/>
            <ac:graphicFrameMk id="7" creationId="{2ED984DB-CF2E-A123-2429-7C10B28EECFA}"/>
          </ac:graphicFrameMkLst>
        </pc:graphicFrameChg>
      </pc:sldChg>
      <pc:sldChg chg="delSp modSp mod">
        <pc:chgData name="Catherine Laberge" userId="2d6ea8bf-94fe-4c86-97c1-e777db4324a6" providerId="ADAL" clId="{7C0F3A82-2A2C-4670-96DB-14844A602A21}" dt="2024-05-09T14:36:19.983" v="4720" actId="207"/>
        <pc:sldMkLst>
          <pc:docMk/>
          <pc:sldMk cId="784293090" sldId="258"/>
        </pc:sldMkLst>
        <pc:spChg chg="mod">
          <ac:chgData name="Catherine Laberge" userId="2d6ea8bf-94fe-4c86-97c1-e777db4324a6" providerId="ADAL" clId="{7C0F3A82-2A2C-4670-96DB-14844A602A21}" dt="2024-05-09T14:36:19.983" v="4720" actId="207"/>
          <ac:spMkLst>
            <pc:docMk/>
            <pc:sldMk cId="784293090" sldId="258"/>
            <ac:spMk id="2" creationId="{B4E534DF-3794-EA3B-99CC-DD4013A317FE}"/>
          </ac:spMkLst>
        </pc:spChg>
        <pc:spChg chg="del">
          <ac:chgData name="Catherine Laberge" userId="2d6ea8bf-94fe-4c86-97c1-e777db4324a6" providerId="ADAL" clId="{7C0F3A82-2A2C-4670-96DB-14844A602A21}" dt="2024-05-08T19:55:30.657" v="345" actId="478"/>
          <ac:spMkLst>
            <pc:docMk/>
            <pc:sldMk cId="784293090" sldId="258"/>
            <ac:spMk id="4" creationId="{A522D810-CB5B-C5F3-1616-AB7BB2E1F4AC}"/>
          </ac:spMkLst>
        </pc:spChg>
        <pc:spChg chg="del">
          <ac:chgData name="Catherine Laberge" userId="2d6ea8bf-94fe-4c86-97c1-e777db4324a6" providerId="ADAL" clId="{7C0F3A82-2A2C-4670-96DB-14844A602A21}" dt="2024-05-08T19:55:27.281" v="344" actId="478"/>
          <ac:spMkLst>
            <pc:docMk/>
            <pc:sldMk cId="784293090" sldId="258"/>
            <ac:spMk id="5" creationId="{BA0F3E11-F012-A507-EE40-6D4E786137F0}"/>
          </ac:spMkLst>
        </pc:spChg>
        <pc:graphicFrameChg chg="mod">
          <ac:chgData name="Catherine Laberge" userId="2d6ea8bf-94fe-4c86-97c1-e777db4324a6" providerId="ADAL" clId="{7C0F3A82-2A2C-4670-96DB-14844A602A21}" dt="2024-05-09T14:36:13.438" v="4719"/>
          <ac:graphicFrameMkLst>
            <pc:docMk/>
            <pc:sldMk cId="784293090" sldId="258"/>
            <ac:graphicFrameMk id="7" creationId="{609CC6DB-81D4-C67F-5D22-D14245205A53}"/>
          </ac:graphicFrameMkLst>
        </pc:graphicFrameChg>
      </pc:sldChg>
      <pc:sldChg chg="delSp modSp mod">
        <pc:chgData name="Catherine Laberge" userId="2d6ea8bf-94fe-4c86-97c1-e777db4324a6" providerId="ADAL" clId="{7C0F3A82-2A2C-4670-96DB-14844A602A21}" dt="2024-05-09T20:42:47.090" v="6026" actId="255"/>
        <pc:sldMkLst>
          <pc:docMk/>
          <pc:sldMk cId="4285563506" sldId="259"/>
        </pc:sldMkLst>
        <pc:spChg chg="mod">
          <ac:chgData name="Catherine Laberge" userId="2d6ea8bf-94fe-4c86-97c1-e777db4324a6" providerId="ADAL" clId="{7C0F3A82-2A2C-4670-96DB-14844A602A21}" dt="2024-05-08T19:59:05.651" v="740" actId="20577"/>
          <ac:spMkLst>
            <pc:docMk/>
            <pc:sldMk cId="4285563506" sldId="259"/>
            <ac:spMk id="2" creationId="{4B9EA5BD-73DB-052E-82B2-A5A331CA7BCD}"/>
          </ac:spMkLst>
        </pc:spChg>
        <pc:spChg chg="del">
          <ac:chgData name="Catherine Laberge" userId="2d6ea8bf-94fe-4c86-97c1-e777db4324a6" providerId="ADAL" clId="{7C0F3A82-2A2C-4670-96DB-14844A602A21}" dt="2024-05-09T19:09:32.213" v="5922" actId="478"/>
          <ac:spMkLst>
            <pc:docMk/>
            <pc:sldMk cId="4285563506" sldId="259"/>
            <ac:spMk id="4" creationId="{30938C21-6343-79C1-0737-F809989AC285}"/>
          </ac:spMkLst>
        </pc:spChg>
        <pc:spChg chg="del">
          <ac:chgData name="Catherine Laberge" userId="2d6ea8bf-94fe-4c86-97c1-e777db4324a6" providerId="ADAL" clId="{7C0F3A82-2A2C-4670-96DB-14844A602A21}" dt="2024-05-09T19:09:35.580" v="5923" actId="478"/>
          <ac:spMkLst>
            <pc:docMk/>
            <pc:sldMk cId="4285563506" sldId="259"/>
            <ac:spMk id="5" creationId="{962B1EB3-AE2A-FEB5-224B-376E73A7023B}"/>
          </ac:spMkLst>
        </pc:spChg>
        <pc:graphicFrameChg chg="mod">
          <ac:chgData name="Catherine Laberge" userId="2d6ea8bf-94fe-4c86-97c1-e777db4324a6" providerId="ADAL" clId="{7C0F3A82-2A2C-4670-96DB-14844A602A21}" dt="2024-05-09T20:42:47.090" v="6026" actId="255"/>
          <ac:graphicFrameMkLst>
            <pc:docMk/>
            <pc:sldMk cId="4285563506" sldId="259"/>
            <ac:graphicFrameMk id="7" creationId="{8F359D34-48AE-5B40-8D65-BA8CEB9ABEA4}"/>
          </ac:graphicFrameMkLst>
        </pc:graphicFrameChg>
      </pc:sldChg>
      <pc:sldChg chg="addSp delSp modSp del mod">
        <pc:chgData name="Catherine Laberge" userId="2d6ea8bf-94fe-4c86-97c1-e777db4324a6" providerId="ADAL" clId="{7C0F3A82-2A2C-4670-96DB-14844A602A21}" dt="2024-05-09T00:27:54.518" v="2406" actId="2696"/>
        <pc:sldMkLst>
          <pc:docMk/>
          <pc:sldMk cId="496896260" sldId="260"/>
        </pc:sldMkLst>
        <pc:spChg chg="mod">
          <ac:chgData name="Catherine Laberge" userId="2d6ea8bf-94fe-4c86-97c1-e777db4324a6" providerId="ADAL" clId="{7C0F3A82-2A2C-4670-96DB-14844A602A21}" dt="2024-05-08T23:35:26.245" v="1987" actId="14100"/>
          <ac:spMkLst>
            <pc:docMk/>
            <pc:sldMk cId="496896260" sldId="260"/>
            <ac:spMk id="2" creationId="{6C2F7244-7EE9-D648-951C-AD050441B2E2}"/>
          </ac:spMkLst>
        </pc:spChg>
        <pc:spChg chg="add del mod">
          <ac:chgData name="Catherine Laberge" userId="2d6ea8bf-94fe-4c86-97c1-e777db4324a6" providerId="ADAL" clId="{7C0F3A82-2A2C-4670-96DB-14844A602A21}" dt="2024-05-08T23:41:11.730" v="2038" actId="478"/>
          <ac:spMkLst>
            <pc:docMk/>
            <pc:sldMk cId="496896260" sldId="260"/>
            <ac:spMk id="4" creationId="{C908C723-579B-A8FC-5019-704AA52A24D2}"/>
          </ac:spMkLst>
        </pc:spChg>
        <pc:spChg chg="add del">
          <ac:chgData name="Catherine Laberge" userId="2d6ea8bf-94fe-4c86-97c1-e777db4324a6" providerId="ADAL" clId="{7C0F3A82-2A2C-4670-96DB-14844A602A21}" dt="2024-05-08T23:39:44.231" v="2031" actId="478"/>
          <ac:spMkLst>
            <pc:docMk/>
            <pc:sldMk cId="496896260" sldId="260"/>
            <ac:spMk id="8" creationId="{67E90234-E158-7449-A692-E0D49F393690}"/>
          </ac:spMkLst>
        </pc:spChg>
        <pc:spChg chg="add del mod">
          <ac:chgData name="Catherine Laberge" userId="2d6ea8bf-94fe-4c86-97c1-e777db4324a6" providerId="ADAL" clId="{7C0F3A82-2A2C-4670-96DB-14844A602A21}" dt="2024-05-08T23:41:43.487" v="2047" actId="478"/>
          <ac:spMkLst>
            <pc:docMk/>
            <pc:sldMk cId="496896260" sldId="260"/>
            <ac:spMk id="10" creationId="{4EFCA3E3-703F-18C9-54F0-D88AF9707100}"/>
          </ac:spMkLst>
        </pc:spChg>
        <pc:spChg chg="add del mod">
          <ac:chgData name="Catherine Laberge" userId="2d6ea8bf-94fe-4c86-97c1-e777db4324a6" providerId="ADAL" clId="{7C0F3A82-2A2C-4670-96DB-14844A602A21}" dt="2024-05-08T23:42:22.402" v="2051" actId="478"/>
          <ac:spMkLst>
            <pc:docMk/>
            <pc:sldMk cId="496896260" sldId="260"/>
            <ac:spMk id="12" creationId="{12A125F7-76F3-B6E6-8992-F68304359528}"/>
          </ac:spMkLst>
        </pc:spChg>
        <pc:graphicFrameChg chg="add del mod modGraphic">
          <ac:chgData name="Catherine Laberge" userId="2d6ea8bf-94fe-4c86-97c1-e777db4324a6" providerId="ADAL" clId="{7C0F3A82-2A2C-4670-96DB-14844A602A21}" dt="2024-05-08T23:49:01.140" v="2203" actId="113"/>
          <ac:graphicFrameMkLst>
            <pc:docMk/>
            <pc:sldMk cId="496896260" sldId="260"/>
            <ac:graphicFrameMk id="7" creationId="{01104BF8-F571-2046-8554-0F3DB458920E}"/>
          </ac:graphicFrameMkLst>
        </pc:graphicFrameChg>
      </pc:sldChg>
      <pc:sldChg chg="addSp delSp modSp mod ord">
        <pc:chgData name="Catherine Laberge" userId="2d6ea8bf-94fe-4c86-97c1-e777db4324a6" providerId="ADAL" clId="{7C0F3A82-2A2C-4670-96DB-14844A602A21}" dt="2024-05-09T20:43:49.574" v="6030" actId="2711"/>
        <pc:sldMkLst>
          <pc:docMk/>
          <pc:sldMk cId="62292390" sldId="261"/>
        </pc:sldMkLst>
        <pc:spChg chg="mod">
          <ac:chgData name="Catherine Laberge" userId="2d6ea8bf-94fe-4c86-97c1-e777db4324a6" providerId="ADAL" clId="{7C0F3A82-2A2C-4670-96DB-14844A602A21}" dt="2024-05-09T14:44:12.846" v="4837" actId="207"/>
          <ac:spMkLst>
            <pc:docMk/>
            <pc:sldMk cId="62292390" sldId="261"/>
            <ac:spMk id="2" creationId="{AF04F8F3-9EE8-2E43-AEF7-8B7C2DF403E1}"/>
          </ac:spMkLst>
        </pc:spChg>
        <pc:spChg chg="add del mod">
          <ac:chgData name="Catherine Laberge" userId="2d6ea8bf-94fe-4c86-97c1-e777db4324a6" providerId="ADAL" clId="{7C0F3A82-2A2C-4670-96DB-14844A602A21}" dt="2024-05-09T14:38:17.123" v="4757" actId="478"/>
          <ac:spMkLst>
            <pc:docMk/>
            <pc:sldMk cId="62292390" sldId="261"/>
            <ac:spMk id="4" creationId="{5BEDBAFF-8FF3-D422-78BF-E5ABD3F40A96}"/>
          </ac:spMkLst>
        </pc:spChg>
        <pc:spChg chg="del">
          <ac:chgData name="Catherine Laberge" userId="2d6ea8bf-94fe-4c86-97c1-e777db4324a6" providerId="ADAL" clId="{7C0F3A82-2A2C-4670-96DB-14844A602A21}" dt="2024-05-09T14:37:55.094" v="4750" actId="478"/>
          <ac:spMkLst>
            <pc:docMk/>
            <pc:sldMk cId="62292390" sldId="261"/>
            <ac:spMk id="5" creationId="{126FAB34-3682-9E4C-BA83-D7B03D3ECD77}"/>
          </ac:spMkLst>
        </pc:spChg>
        <pc:spChg chg="del">
          <ac:chgData name="Catherine Laberge" userId="2d6ea8bf-94fe-4c86-97c1-e777db4324a6" providerId="ADAL" clId="{7C0F3A82-2A2C-4670-96DB-14844A602A21}" dt="2024-05-09T14:37:53.045" v="4749" actId="478"/>
          <ac:spMkLst>
            <pc:docMk/>
            <pc:sldMk cId="62292390" sldId="261"/>
            <ac:spMk id="8" creationId="{8FC1CFF5-0B97-CA42-859F-651326A13706}"/>
          </ac:spMkLst>
        </pc:spChg>
        <pc:spChg chg="add mod">
          <ac:chgData name="Catherine Laberge" userId="2d6ea8bf-94fe-4c86-97c1-e777db4324a6" providerId="ADAL" clId="{7C0F3A82-2A2C-4670-96DB-14844A602A21}" dt="2024-05-09T20:43:49.574" v="6030" actId="2711"/>
          <ac:spMkLst>
            <pc:docMk/>
            <pc:sldMk cId="62292390" sldId="261"/>
            <ac:spMk id="9" creationId="{C05E6058-DABA-F919-9E12-C60B2A588215}"/>
          </ac:spMkLst>
        </pc:spChg>
        <pc:graphicFrameChg chg="add del mod">
          <ac:chgData name="Catherine Laberge" userId="2d6ea8bf-94fe-4c86-97c1-e777db4324a6" providerId="ADAL" clId="{7C0F3A82-2A2C-4670-96DB-14844A602A21}" dt="2024-05-09T20:43:37.726" v="6028"/>
          <ac:graphicFrameMkLst>
            <pc:docMk/>
            <pc:sldMk cId="62292390" sldId="261"/>
            <ac:graphicFrameMk id="7" creationId="{45BCE8C4-995B-2542-97F0-777645164C47}"/>
          </ac:graphicFrameMkLst>
        </pc:graphicFrameChg>
      </pc:sldChg>
      <pc:sldChg chg="del">
        <pc:chgData name="Catherine Laberge" userId="2d6ea8bf-94fe-4c86-97c1-e777db4324a6" providerId="ADAL" clId="{7C0F3A82-2A2C-4670-96DB-14844A602A21}" dt="2024-05-09T12:27:40.327" v="3990" actId="2696"/>
        <pc:sldMkLst>
          <pc:docMk/>
          <pc:sldMk cId="3799989075" sldId="262"/>
        </pc:sldMkLst>
      </pc:sldChg>
      <pc:sldChg chg="addSp delSp modSp mod ord">
        <pc:chgData name="Catherine Laberge" userId="2d6ea8bf-94fe-4c86-97c1-e777db4324a6" providerId="ADAL" clId="{7C0F3A82-2A2C-4670-96DB-14844A602A21}" dt="2024-05-09T19:11:01.024" v="5924" actId="207"/>
        <pc:sldMkLst>
          <pc:docMk/>
          <pc:sldMk cId="748369129" sldId="264"/>
        </pc:sldMkLst>
        <pc:spChg chg="mod">
          <ac:chgData name="Catherine Laberge" userId="2d6ea8bf-94fe-4c86-97c1-e777db4324a6" providerId="ADAL" clId="{7C0F3A82-2A2C-4670-96DB-14844A602A21}" dt="2024-05-09T19:11:01.024" v="5924" actId="207"/>
          <ac:spMkLst>
            <pc:docMk/>
            <pc:sldMk cId="748369129" sldId="264"/>
            <ac:spMk id="2" creationId="{8113755F-6B28-4144-B397-2723D03FD1FE}"/>
          </ac:spMkLst>
        </pc:spChg>
        <pc:spChg chg="add mod">
          <ac:chgData name="Catherine Laberge" userId="2d6ea8bf-94fe-4c86-97c1-e777db4324a6" providerId="ADAL" clId="{7C0F3A82-2A2C-4670-96DB-14844A602A21}" dt="2024-05-09T12:28:22.552" v="3993" actId="1076"/>
          <ac:spMkLst>
            <pc:docMk/>
            <pc:sldMk cId="748369129" sldId="264"/>
            <ac:spMk id="3" creationId="{966C5985-1564-C708-E186-42FD73C99AA2}"/>
          </ac:spMkLst>
        </pc:spChg>
        <pc:spChg chg="add mod">
          <ac:chgData name="Catherine Laberge" userId="2d6ea8bf-94fe-4c86-97c1-e777db4324a6" providerId="ADAL" clId="{7C0F3A82-2A2C-4670-96DB-14844A602A21}" dt="2024-05-09T19:08:41.650" v="5920" actId="208"/>
          <ac:spMkLst>
            <pc:docMk/>
            <pc:sldMk cId="748369129" sldId="264"/>
            <ac:spMk id="4" creationId="{3DB24DE0-8594-C2DF-E563-A48868509B56}"/>
          </ac:spMkLst>
        </pc:spChg>
        <pc:spChg chg="del">
          <ac:chgData name="Catherine Laberge" userId="2d6ea8bf-94fe-4c86-97c1-e777db4324a6" providerId="ADAL" clId="{7C0F3A82-2A2C-4670-96DB-14844A602A21}" dt="2024-05-09T12:25:38.555" v="3915" actId="478"/>
          <ac:spMkLst>
            <pc:docMk/>
            <pc:sldMk cId="748369129" sldId="264"/>
            <ac:spMk id="5" creationId="{9F85A970-D240-A544-8FA8-83F6CBA6611A}"/>
          </ac:spMkLst>
        </pc:spChg>
        <pc:spChg chg="del">
          <ac:chgData name="Catherine Laberge" userId="2d6ea8bf-94fe-4c86-97c1-e777db4324a6" providerId="ADAL" clId="{7C0F3A82-2A2C-4670-96DB-14844A602A21}" dt="2024-05-09T12:25:35.731" v="3914" actId="478"/>
          <ac:spMkLst>
            <pc:docMk/>
            <pc:sldMk cId="748369129" sldId="264"/>
            <ac:spMk id="8" creationId="{93BDDCB3-15EC-564B-B8A9-4EB7DBD325A1}"/>
          </ac:spMkLst>
        </pc:spChg>
        <pc:graphicFrameChg chg="mod modGraphic">
          <ac:chgData name="Catherine Laberge" userId="2d6ea8bf-94fe-4c86-97c1-e777db4324a6" providerId="ADAL" clId="{7C0F3A82-2A2C-4670-96DB-14844A602A21}" dt="2024-05-09T19:08:24.884" v="5918" actId="113"/>
          <ac:graphicFrameMkLst>
            <pc:docMk/>
            <pc:sldMk cId="748369129" sldId="264"/>
            <ac:graphicFrameMk id="7" creationId="{7DB3096B-6BE9-804F-AF61-0F4FF428E717}"/>
          </ac:graphicFrameMkLst>
        </pc:graphicFrameChg>
      </pc:sldChg>
      <pc:sldChg chg="modSp del mod">
        <pc:chgData name="Catherine Laberge" userId="2d6ea8bf-94fe-4c86-97c1-e777db4324a6" providerId="ADAL" clId="{7C0F3A82-2A2C-4670-96DB-14844A602A21}" dt="2024-05-09T00:27:57.661" v="2407" actId="2696"/>
        <pc:sldMkLst>
          <pc:docMk/>
          <pc:sldMk cId="3026103838" sldId="265"/>
        </pc:sldMkLst>
        <pc:spChg chg="mod">
          <ac:chgData name="Catherine Laberge" userId="2d6ea8bf-94fe-4c86-97c1-e777db4324a6" providerId="ADAL" clId="{7C0F3A82-2A2C-4670-96DB-14844A602A21}" dt="2024-05-08T23:42:48.588" v="2057"/>
          <ac:spMkLst>
            <pc:docMk/>
            <pc:sldMk cId="3026103838" sldId="265"/>
            <ac:spMk id="3" creationId="{5AA8117A-3DB8-8546-B0C3-54737B42ABA1}"/>
          </ac:spMkLst>
        </pc:spChg>
      </pc:sldChg>
      <pc:sldChg chg="delSp modSp mod ord">
        <pc:chgData name="Catherine Laberge" userId="2d6ea8bf-94fe-4c86-97c1-e777db4324a6" providerId="ADAL" clId="{7C0F3A82-2A2C-4670-96DB-14844A602A21}" dt="2024-05-09T15:00:39.091" v="5164" actId="20577"/>
        <pc:sldMkLst>
          <pc:docMk/>
          <pc:sldMk cId="1503751898" sldId="267"/>
        </pc:sldMkLst>
        <pc:spChg chg="mod">
          <ac:chgData name="Catherine Laberge" userId="2d6ea8bf-94fe-4c86-97c1-e777db4324a6" providerId="ADAL" clId="{7C0F3A82-2A2C-4670-96DB-14844A602A21}" dt="2024-05-09T15:00:39.091" v="5164" actId="20577"/>
          <ac:spMkLst>
            <pc:docMk/>
            <pc:sldMk cId="1503751898" sldId="267"/>
            <ac:spMk id="2" creationId="{13D18BC8-FD71-F21F-FA58-559E88D84FAA}"/>
          </ac:spMkLst>
        </pc:spChg>
        <pc:spChg chg="del">
          <ac:chgData name="Catherine Laberge" userId="2d6ea8bf-94fe-4c86-97c1-e777db4324a6" providerId="ADAL" clId="{7C0F3A82-2A2C-4670-96DB-14844A602A21}" dt="2024-05-09T12:13:16.904" v="3599" actId="478"/>
          <ac:spMkLst>
            <pc:docMk/>
            <pc:sldMk cId="1503751898" sldId="267"/>
            <ac:spMk id="5" creationId="{B50970DF-63F0-7248-9102-15B8C48290E9}"/>
          </ac:spMkLst>
        </pc:spChg>
        <pc:spChg chg="del">
          <ac:chgData name="Catherine Laberge" userId="2d6ea8bf-94fe-4c86-97c1-e777db4324a6" providerId="ADAL" clId="{7C0F3A82-2A2C-4670-96DB-14844A602A21}" dt="2024-05-09T12:13:14.110" v="3598" actId="478"/>
          <ac:spMkLst>
            <pc:docMk/>
            <pc:sldMk cId="1503751898" sldId="267"/>
            <ac:spMk id="9" creationId="{963B47AA-DCF3-714E-B0F7-F1DA63B476C9}"/>
          </ac:spMkLst>
        </pc:spChg>
        <pc:graphicFrameChg chg="mod modGraphic">
          <ac:chgData name="Catherine Laberge" userId="2d6ea8bf-94fe-4c86-97c1-e777db4324a6" providerId="ADAL" clId="{7C0F3A82-2A2C-4670-96DB-14844A602A21}" dt="2024-05-09T12:32:45.039" v="4171" actId="20577"/>
          <ac:graphicFrameMkLst>
            <pc:docMk/>
            <pc:sldMk cId="1503751898" sldId="267"/>
            <ac:graphicFrameMk id="7" creationId="{7CE029DA-7F23-86CE-7280-86D6264BC1A4}"/>
          </ac:graphicFrameMkLst>
        </pc:graphicFrameChg>
      </pc:sldChg>
      <pc:sldChg chg="del">
        <pc:chgData name="Catherine Laberge" userId="2d6ea8bf-94fe-4c86-97c1-e777db4324a6" providerId="ADAL" clId="{7C0F3A82-2A2C-4670-96DB-14844A602A21}" dt="2024-05-09T00:28:00.561" v="2408" actId="2696"/>
        <pc:sldMkLst>
          <pc:docMk/>
          <pc:sldMk cId="885077496" sldId="268"/>
        </pc:sldMkLst>
      </pc:sldChg>
      <pc:sldChg chg="delSp modSp mod ord modAnim">
        <pc:chgData name="Catherine Laberge" userId="2d6ea8bf-94fe-4c86-97c1-e777db4324a6" providerId="ADAL" clId="{7C0F3A82-2A2C-4670-96DB-14844A602A21}" dt="2024-05-09T21:04:18.124" v="6610" actId="20577"/>
        <pc:sldMkLst>
          <pc:docMk/>
          <pc:sldMk cId="756532032" sldId="269"/>
        </pc:sldMkLst>
        <pc:spChg chg="mod">
          <ac:chgData name="Catherine Laberge" userId="2d6ea8bf-94fe-4c86-97c1-e777db4324a6" providerId="ADAL" clId="{7C0F3A82-2A2C-4670-96DB-14844A602A21}" dt="2024-05-09T21:04:18.124" v="6610" actId="20577"/>
          <ac:spMkLst>
            <pc:docMk/>
            <pc:sldMk cId="756532032" sldId="269"/>
            <ac:spMk id="2" creationId="{4F79B4F2-D184-356B-85D6-7DD0425CCC11}"/>
          </ac:spMkLst>
        </pc:spChg>
        <pc:spChg chg="del">
          <ac:chgData name="Catherine Laberge" userId="2d6ea8bf-94fe-4c86-97c1-e777db4324a6" providerId="ADAL" clId="{7C0F3A82-2A2C-4670-96DB-14844A602A21}" dt="2024-05-08T23:13:31.653" v="1173" actId="478"/>
          <ac:spMkLst>
            <pc:docMk/>
            <pc:sldMk cId="756532032" sldId="269"/>
            <ac:spMk id="5" creationId="{1D34F2F7-7F35-6286-06A8-35EED17E8729}"/>
          </ac:spMkLst>
        </pc:spChg>
        <pc:spChg chg="del">
          <ac:chgData name="Catherine Laberge" userId="2d6ea8bf-94fe-4c86-97c1-e777db4324a6" providerId="ADAL" clId="{7C0F3A82-2A2C-4670-96DB-14844A602A21}" dt="2024-05-08T23:13:28.973" v="1172" actId="478"/>
          <ac:spMkLst>
            <pc:docMk/>
            <pc:sldMk cId="756532032" sldId="269"/>
            <ac:spMk id="8" creationId="{175FBFED-01AE-494E-9756-03EEB87AA65D}"/>
          </ac:spMkLst>
        </pc:spChg>
        <pc:graphicFrameChg chg="mod modGraphic">
          <ac:chgData name="Catherine Laberge" userId="2d6ea8bf-94fe-4c86-97c1-e777db4324a6" providerId="ADAL" clId="{7C0F3A82-2A2C-4670-96DB-14844A602A21}" dt="2024-05-09T20:45:25.654" v="6077"/>
          <ac:graphicFrameMkLst>
            <pc:docMk/>
            <pc:sldMk cId="756532032" sldId="269"/>
            <ac:graphicFrameMk id="7" creationId="{5A2A66F9-C4DB-E5FB-D14B-66C1C32EAC17}"/>
          </ac:graphicFrameMkLst>
        </pc:graphicFrameChg>
      </pc:sldChg>
      <pc:sldChg chg="delSp modSp mod ord">
        <pc:chgData name="Catherine Laberge" userId="2d6ea8bf-94fe-4c86-97c1-e777db4324a6" providerId="ADAL" clId="{7C0F3A82-2A2C-4670-96DB-14844A602A21}" dt="2024-05-09T20:47:24.646" v="6096" actId="20577"/>
        <pc:sldMkLst>
          <pc:docMk/>
          <pc:sldMk cId="2986402639" sldId="270"/>
        </pc:sldMkLst>
        <pc:spChg chg="mod">
          <ac:chgData name="Catherine Laberge" userId="2d6ea8bf-94fe-4c86-97c1-e777db4324a6" providerId="ADAL" clId="{7C0F3A82-2A2C-4670-96DB-14844A602A21}" dt="2024-05-09T20:47:24.646" v="6096" actId="20577"/>
          <ac:spMkLst>
            <pc:docMk/>
            <pc:sldMk cId="2986402639" sldId="270"/>
            <ac:spMk id="2" creationId="{628C2F02-FCEC-76D1-A29C-077335889917}"/>
          </ac:spMkLst>
        </pc:spChg>
        <pc:spChg chg="del">
          <ac:chgData name="Catherine Laberge" userId="2d6ea8bf-94fe-4c86-97c1-e777db4324a6" providerId="ADAL" clId="{7C0F3A82-2A2C-4670-96DB-14844A602A21}" dt="2024-05-08T23:32:59.866" v="1925" actId="478"/>
          <ac:spMkLst>
            <pc:docMk/>
            <pc:sldMk cId="2986402639" sldId="270"/>
            <ac:spMk id="5" creationId="{0574DC9C-5225-C0C0-0210-BFFBEE8E9C30}"/>
          </ac:spMkLst>
        </pc:spChg>
        <pc:spChg chg="del">
          <ac:chgData name="Catherine Laberge" userId="2d6ea8bf-94fe-4c86-97c1-e777db4324a6" providerId="ADAL" clId="{7C0F3A82-2A2C-4670-96DB-14844A602A21}" dt="2024-05-08T23:33:04.828" v="1926" actId="478"/>
          <ac:spMkLst>
            <pc:docMk/>
            <pc:sldMk cId="2986402639" sldId="270"/>
            <ac:spMk id="8" creationId="{9225850A-BA1E-6D48-996D-682D3EEA0248}"/>
          </ac:spMkLst>
        </pc:spChg>
        <pc:graphicFrameChg chg="mod modGraphic">
          <ac:chgData name="Catherine Laberge" userId="2d6ea8bf-94fe-4c86-97c1-e777db4324a6" providerId="ADAL" clId="{7C0F3A82-2A2C-4670-96DB-14844A602A21}" dt="2024-05-08T23:33:13.497" v="1935" actId="20577"/>
          <ac:graphicFrameMkLst>
            <pc:docMk/>
            <pc:sldMk cId="2986402639" sldId="270"/>
            <ac:graphicFrameMk id="7" creationId="{0D99A6D5-BDD5-717B-9AC5-9D37922DD4F7}"/>
          </ac:graphicFrameMkLst>
        </pc:graphicFrameChg>
      </pc:sldChg>
      <pc:sldChg chg="delSp modSp mod ord">
        <pc:chgData name="Catherine Laberge" userId="2d6ea8bf-94fe-4c86-97c1-e777db4324a6" providerId="ADAL" clId="{7C0F3A82-2A2C-4670-96DB-14844A602A21}" dt="2024-05-09T14:45:33.169" v="4844"/>
        <pc:sldMkLst>
          <pc:docMk/>
          <pc:sldMk cId="3603459802" sldId="274"/>
        </pc:sldMkLst>
        <pc:spChg chg="mod">
          <ac:chgData name="Catherine Laberge" userId="2d6ea8bf-94fe-4c86-97c1-e777db4324a6" providerId="ADAL" clId="{7C0F3A82-2A2C-4670-96DB-14844A602A21}" dt="2024-05-09T14:28:29.448" v="4621" actId="20577"/>
          <ac:spMkLst>
            <pc:docMk/>
            <pc:sldMk cId="3603459802" sldId="274"/>
            <ac:spMk id="2" creationId="{1BB60BBC-8734-A581-D9BA-5F52044F1556}"/>
          </ac:spMkLst>
        </pc:spChg>
        <pc:spChg chg="del">
          <ac:chgData name="Catherine Laberge" userId="2d6ea8bf-94fe-4c86-97c1-e777db4324a6" providerId="ADAL" clId="{7C0F3A82-2A2C-4670-96DB-14844A602A21}" dt="2024-05-09T00:28:33.491" v="2465" actId="478"/>
          <ac:spMkLst>
            <pc:docMk/>
            <pc:sldMk cId="3603459802" sldId="274"/>
            <ac:spMk id="5" creationId="{22A0E259-F90E-9938-BC23-16E335FADFA7}"/>
          </ac:spMkLst>
        </pc:spChg>
        <pc:spChg chg="del">
          <ac:chgData name="Catherine Laberge" userId="2d6ea8bf-94fe-4c86-97c1-e777db4324a6" providerId="ADAL" clId="{7C0F3A82-2A2C-4670-96DB-14844A602A21}" dt="2024-05-09T00:28:30.615" v="2464" actId="478"/>
          <ac:spMkLst>
            <pc:docMk/>
            <pc:sldMk cId="3603459802" sldId="274"/>
            <ac:spMk id="7" creationId="{D7045B82-97C5-8344-9E7A-978527820C0C}"/>
          </ac:spMkLst>
        </pc:spChg>
        <pc:graphicFrameChg chg="mod modGraphic">
          <ac:chgData name="Catherine Laberge" userId="2d6ea8bf-94fe-4c86-97c1-e777db4324a6" providerId="ADAL" clId="{7C0F3A82-2A2C-4670-96DB-14844A602A21}" dt="2024-05-09T14:29:06.590" v="4626" actId="20577"/>
          <ac:graphicFrameMkLst>
            <pc:docMk/>
            <pc:sldMk cId="3603459802" sldId="274"/>
            <ac:graphicFrameMk id="10" creationId="{A1357B63-D10C-6F9D-1124-3D73A27A50AD}"/>
          </ac:graphicFrameMkLst>
        </pc:graphicFrameChg>
      </pc:sldChg>
      <pc:sldChg chg="del">
        <pc:chgData name="Catherine Laberge" userId="2d6ea8bf-94fe-4c86-97c1-e777db4324a6" providerId="ADAL" clId="{7C0F3A82-2A2C-4670-96DB-14844A602A21}" dt="2024-05-09T15:31:56.972" v="5574" actId="2696"/>
        <pc:sldMkLst>
          <pc:docMk/>
          <pc:sldMk cId="2053005143" sldId="275"/>
        </pc:sldMkLst>
      </pc:sldChg>
      <pc:sldChg chg="modSp del mod">
        <pc:chgData name="Catherine Laberge" userId="2d6ea8bf-94fe-4c86-97c1-e777db4324a6" providerId="ADAL" clId="{7C0F3A82-2A2C-4670-96DB-14844A602A21}" dt="2024-05-09T15:32:08.404" v="5575" actId="2696"/>
        <pc:sldMkLst>
          <pc:docMk/>
          <pc:sldMk cId="2033977990" sldId="277"/>
        </pc:sldMkLst>
        <pc:spChg chg="mod">
          <ac:chgData name="Catherine Laberge" userId="2d6ea8bf-94fe-4c86-97c1-e777db4324a6" providerId="ADAL" clId="{7C0F3A82-2A2C-4670-96DB-14844A602A21}" dt="2024-05-09T12:34:23.366" v="4205" actId="20577"/>
          <ac:spMkLst>
            <pc:docMk/>
            <pc:sldMk cId="2033977990" sldId="277"/>
            <ac:spMk id="2" creationId="{466C4377-4CBC-414E-A228-2DABD45123A1}"/>
          </ac:spMkLst>
        </pc:spChg>
        <pc:graphicFrameChg chg="mod">
          <ac:chgData name="Catherine Laberge" userId="2d6ea8bf-94fe-4c86-97c1-e777db4324a6" providerId="ADAL" clId="{7C0F3A82-2A2C-4670-96DB-14844A602A21}" dt="2024-05-09T12:34:51.734" v="4251" actId="20577"/>
          <ac:graphicFrameMkLst>
            <pc:docMk/>
            <pc:sldMk cId="2033977990" sldId="277"/>
            <ac:graphicFrameMk id="7" creationId="{3AC52A0A-9539-7AD8-2EA5-5E0D84AFC737}"/>
          </ac:graphicFrameMkLst>
        </pc:graphicFrameChg>
      </pc:sldChg>
      <pc:sldChg chg="del">
        <pc:chgData name="Catherine Laberge" userId="2d6ea8bf-94fe-4c86-97c1-e777db4324a6" providerId="ADAL" clId="{7C0F3A82-2A2C-4670-96DB-14844A602A21}" dt="2024-05-09T15:32:08.404" v="5575" actId="2696"/>
        <pc:sldMkLst>
          <pc:docMk/>
          <pc:sldMk cId="1435473482" sldId="278"/>
        </pc:sldMkLst>
      </pc:sldChg>
      <pc:sldChg chg="del">
        <pc:chgData name="Catherine Laberge" userId="2d6ea8bf-94fe-4c86-97c1-e777db4324a6" providerId="ADAL" clId="{7C0F3A82-2A2C-4670-96DB-14844A602A21}" dt="2024-05-09T15:31:53.761" v="5573" actId="2696"/>
        <pc:sldMkLst>
          <pc:docMk/>
          <pc:sldMk cId="2464157699" sldId="281"/>
        </pc:sldMkLst>
      </pc:sldChg>
      <pc:sldChg chg="delSp modSp mod ord">
        <pc:chgData name="Catherine Laberge" userId="2d6ea8bf-94fe-4c86-97c1-e777db4324a6" providerId="ADAL" clId="{7C0F3A82-2A2C-4670-96DB-14844A602A21}" dt="2024-05-09T19:06:23.462" v="5902" actId="207"/>
        <pc:sldMkLst>
          <pc:docMk/>
          <pc:sldMk cId="3710826557" sldId="282"/>
        </pc:sldMkLst>
        <pc:spChg chg="mod">
          <ac:chgData name="Catherine Laberge" userId="2d6ea8bf-94fe-4c86-97c1-e777db4324a6" providerId="ADAL" clId="{7C0F3A82-2A2C-4670-96DB-14844A602A21}" dt="2024-05-09T15:28:51.559" v="5531" actId="207"/>
          <ac:spMkLst>
            <pc:docMk/>
            <pc:sldMk cId="3710826557" sldId="282"/>
            <ac:spMk id="2" creationId="{04087047-4A83-6047-99C2-6EC6908EF110}"/>
          </ac:spMkLst>
        </pc:spChg>
        <pc:spChg chg="del">
          <ac:chgData name="Catherine Laberge" userId="2d6ea8bf-94fe-4c86-97c1-e777db4324a6" providerId="ADAL" clId="{7C0F3A82-2A2C-4670-96DB-14844A602A21}" dt="2024-05-09T15:06:14.337" v="5214" actId="478"/>
          <ac:spMkLst>
            <pc:docMk/>
            <pc:sldMk cId="3710826557" sldId="282"/>
            <ac:spMk id="5" creationId="{44186B16-21D0-B04F-9CF6-C57DA5582781}"/>
          </ac:spMkLst>
        </pc:spChg>
        <pc:spChg chg="del">
          <ac:chgData name="Catherine Laberge" userId="2d6ea8bf-94fe-4c86-97c1-e777db4324a6" providerId="ADAL" clId="{7C0F3A82-2A2C-4670-96DB-14844A602A21}" dt="2024-05-09T15:06:10.157" v="5213" actId="478"/>
          <ac:spMkLst>
            <pc:docMk/>
            <pc:sldMk cId="3710826557" sldId="282"/>
            <ac:spMk id="8" creationId="{64195E3D-FBDC-BA4E-B1A2-84A3C15120ED}"/>
          </ac:spMkLst>
        </pc:spChg>
        <pc:graphicFrameChg chg="mod modGraphic">
          <ac:chgData name="Catherine Laberge" userId="2d6ea8bf-94fe-4c86-97c1-e777db4324a6" providerId="ADAL" clId="{7C0F3A82-2A2C-4670-96DB-14844A602A21}" dt="2024-05-09T19:06:23.462" v="5902" actId="207"/>
          <ac:graphicFrameMkLst>
            <pc:docMk/>
            <pc:sldMk cId="3710826557" sldId="282"/>
            <ac:graphicFrameMk id="17" creationId="{74882865-4BF0-F041-809E-09A557763A1E}"/>
          </ac:graphicFrameMkLst>
        </pc:graphicFrameChg>
      </pc:sldChg>
      <pc:sldChg chg="del">
        <pc:chgData name="Catherine Laberge" userId="2d6ea8bf-94fe-4c86-97c1-e777db4324a6" providerId="ADAL" clId="{7C0F3A82-2A2C-4670-96DB-14844A602A21}" dt="2024-05-08T23:43:06.373" v="2060" actId="2696"/>
        <pc:sldMkLst>
          <pc:docMk/>
          <pc:sldMk cId="1097177293" sldId="284"/>
        </pc:sldMkLst>
      </pc:sldChg>
      <pc:sldChg chg="del">
        <pc:chgData name="Catherine Laberge" userId="2d6ea8bf-94fe-4c86-97c1-e777db4324a6" providerId="ADAL" clId="{7C0F3A82-2A2C-4670-96DB-14844A602A21}" dt="2024-05-09T15:32:08.404" v="5575" actId="2696"/>
        <pc:sldMkLst>
          <pc:docMk/>
          <pc:sldMk cId="4292714290" sldId="285"/>
        </pc:sldMkLst>
      </pc:sldChg>
      <pc:sldChg chg="del">
        <pc:chgData name="Catherine Laberge" userId="2d6ea8bf-94fe-4c86-97c1-e777db4324a6" providerId="ADAL" clId="{7C0F3A82-2A2C-4670-96DB-14844A602A21}" dt="2024-05-09T15:32:22.654" v="5576" actId="2696"/>
        <pc:sldMkLst>
          <pc:docMk/>
          <pc:sldMk cId="3491109260" sldId="287"/>
        </pc:sldMkLst>
      </pc:sldChg>
      <pc:sldChg chg="del">
        <pc:chgData name="Catherine Laberge" userId="2d6ea8bf-94fe-4c86-97c1-e777db4324a6" providerId="ADAL" clId="{7C0F3A82-2A2C-4670-96DB-14844A602A21}" dt="2024-05-09T15:32:08.404" v="5575" actId="2696"/>
        <pc:sldMkLst>
          <pc:docMk/>
          <pc:sldMk cId="3679250069" sldId="288"/>
        </pc:sldMkLst>
      </pc:sldChg>
      <pc:sldChg chg="del">
        <pc:chgData name="Catherine Laberge" userId="2d6ea8bf-94fe-4c86-97c1-e777db4324a6" providerId="ADAL" clId="{7C0F3A82-2A2C-4670-96DB-14844A602A21}" dt="2024-05-09T15:32:22.654" v="5576" actId="2696"/>
        <pc:sldMkLst>
          <pc:docMk/>
          <pc:sldMk cId="624456765" sldId="290"/>
        </pc:sldMkLst>
      </pc:sldChg>
      <pc:sldChg chg="del">
        <pc:chgData name="Catherine Laberge" userId="2d6ea8bf-94fe-4c86-97c1-e777db4324a6" providerId="ADAL" clId="{7C0F3A82-2A2C-4670-96DB-14844A602A21}" dt="2024-05-09T15:32:22.654" v="5576" actId="2696"/>
        <pc:sldMkLst>
          <pc:docMk/>
          <pc:sldMk cId="3335042675" sldId="291"/>
        </pc:sldMkLst>
      </pc:sldChg>
      <pc:sldChg chg="del">
        <pc:chgData name="Catherine Laberge" userId="2d6ea8bf-94fe-4c86-97c1-e777db4324a6" providerId="ADAL" clId="{7C0F3A82-2A2C-4670-96DB-14844A602A21}" dt="2024-05-09T15:32:22.654" v="5576" actId="2696"/>
        <pc:sldMkLst>
          <pc:docMk/>
          <pc:sldMk cId="752806423" sldId="292"/>
        </pc:sldMkLst>
      </pc:sldChg>
      <pc:sldChg chg="del">
        <pc:chgData name="Catherine Laberge" userId="2d6ea8bf-94fe-4c86-97c1-e777db4324a6" providerId="ADAL" clId="{7C0F3A82-2A2C-4670-96DB-14844A602A21}" dt="2024-05-09T15:32:22.654" v="5576" actId="2696"/>
        <pc:sldMkLst>
          <pc:docMk/>
          <pc:sldMk cId="2825181014" sldId="293"/>
        </pc:sldMkLst>
      </pc:sldChg>
      <pc:sldChg chg="del">
        <pc:chgData name="Catherine Laberge" userId="2d6ea8bf-94fe-4c86-97c1-e777db4324a6" providerId="ADAL" clId="{7C0F3A82-2A2C-4670-96DB-14844A602A21}" dt="2024-05-09T15:32:22.654" v="5576" actId="2696"/>
        <pc:sldMkLst>
          <pc:docMk/>
          <pc:sldMk cId="1216371453" sldId="294"/>
        </pc:sldMkLst>
      </pc:sldChg>
      <pc:sldChg chg="del">
        <pc:chgData name="Catherine Laberge" userId="2d6ea8bf-94fe-4c86-97c1-e777db4324a6" providerId="ADAL" clId="{7C0F3A82-2A2C-4670-96DB-14844A602A21}" dt="2024-05-09T15:32:08.404" v="5575" actId="2696"/>
        <pc:sldMkLst>
          <pc:docMk/>
          <pc:sldMk cId="3131199417" sldId="295"/>
        </pc:sldMkLst>
      </pc:sldChg>
      <pc:sldChg chg="del">
        <pc:chgData name="Catherine Laberge" userId="2d6ea8bf-94fe-4c86-97c1-e777db4324a6" providerId="ADAL" clId="{7C0F3A82-2A2C-4670-96DB-14844A602A21}" dt="2024-05-09T15:32:22.654" v="5576" actId="2696"/>
        <pc:sldMkLst>
          <pc:docMk/>
          <pc:sldMk cId="2902426062" sldId="296"/>
        </pc:sldMkLst>
      </pc:sldChg>
      <pc:sldChg chg="del">
        <pc:chgData name="Catherine Laberge" userId="2d6ea8bf-94fe-4c86-97c1-e777db4324a6" providerId="ADAL" clId="{7C0F3A82-2A2C-4670-96DB-14844A602A21}" dt="2024-05-09T15:32:22.654" v="5576" actId="2696"/>
        <pc:sldMkLst>
          <pc:docMk/>
          <pc:sldMk cId="2838424994" sldId="299"/>
        </pc:sldMkLst>
      </pc:sldChg>
      <pc:sldChg chg="del">
        <pc:chgData name="Catherine Laberge" userId="2d6ea8bf-94fe-4c86-97c1-e777db4324a6" providerId="ADAL" clId="{7C0F3A82-2A2C-4670-96DB-14844A602A21}" dt="2024-05-09T15:32:22.654" v="5576" actId="2696"/>
        <pc:sldMkLst>
          <pc:docMk/>
          <pc:sldMk cId="91104135" sldId="300"/>
        </pc:sldMkLst>
      </pc:sldChg>
      <pc:sldChg chg="del">
        <pc:chgData name="Catherine Laberge" userId="2d6ea8bf-94fe-4c86-97c1-e777db4324a6" providerId="ADAL" clId="{7C0F3A82-2A2C-4670-96DB-14844A602A21}" dt="2024-05-09T15:32:22.654" v="5576" actId="2696"/>
        <pc:sldMkLst>
          <pc:docMk/>
          <pc:sldMk cId="1980304673" sldId="303"/>
        </pc:sldMkLst>
      </pc:sldChg>
      <pc:sldChg chg="del">
        <pc:chgData name="Catherine Laberge" userId="2d6ea8bf-94fe-4c86-97c1-e777db4324a6" providerId="ADAL" clId="{7C0F3A82-2A2C-4670-96DB-14844A602A21}" dt="2024-05-09T15:32:22.654" v="5576" actId="2696"/>
        <pc:sldMkLst>
          <pc:docMk/>
          <pc:sldMk cId="1878505932" sldId="304"/>
        </pc:sldMkLst>
      </pc:sldChg>
      <pc:sldChg chg="addSp delSp del mod">
        <pc:chgData name="Catherine Laberge" userId="2d6ea8bf-94fe-4c86-97c1-e777db4324a6" providerId="ADAL" clId="{7C0F3A82-2A2C-4670-96DB-14844A602A21}" dt="2024-05-09T15:32:44.939" v="5577" actId="2696"/>
        <pc:sldMkLst>
          <pc:docMk/>
          <pc:sldMk cId="2167712106" sldId="305"/>
        </pc:sldMkLst>
        <pc:picChg chg="add del">
          <ac:chgData name="Catherine Laberge" userId="2d6ea8bf-94fe-4c86-97c1-e777db4324a6" providerId="ADAL" clId="{7C0F3A82-2A2C-4670-96DB-14844A602A21}" dt="2024-05-09T15:30:30.395" v="5567" actId="21"/>
          <ac:picMkLst>
            <pc:docMk/>
            <pc:sldMk cId="2167712106" sldId="305"/>
            <ac:picMk id="8" creationId="{14F34C80-D7DF-4E72-4A73-20DE676D99D5}"/>
          </ac:picMkLst>
        </pc:picChg>
      </pc:sldChg>
      <pc:sldChg chg="del">
        <pc:chgData name="Catherine Laberge" userId="2d6ea8bf-94fe-4c86-97c1-e777db4324a6" providerId="ADAL" clId="{7C0F3A82-2A2C-4670-96DB-14844A602A21}" dt="2024-05-09T15:32:44.939" v="5577" actId="2696"/>
        <pc:sldMkLst>
          <pc:docMk/>
          <pc:sldMk cId="2299469729" sldId="306"/>
        </pc:sldMkLst>
      </pc:sldChg>
      <pc:sldChg chg="delSp modSp mod ord">
        <pc:chgData name="Catherine Laberge" userId="2d6ea8bf-94fe-4c86-97c1-e777db4324a6" providerId="ADAL" clId="{7C0F3A82-2A2C-4670-96DB-14844A602A21}" dt="2024-05-09T20:46:02.630" v="6089" actId="20577"/>
        <pc:sldMkLst>
          <pc:docMk/>
          <pc:sldMk cId="609187286" sldId="307"/>
        </pc:sldMkLst>
        <pc:spChg chg="mod">
          <ac:chgData name="Catherine Laberge" userId="2d6ea8bf-94fe-4c86-97c1-e777db4324a6" providerId="ADAL" clId="{7C0F3A82-2A2C-4670-96DB-14844A602A21}" dt="2024-05-09T20:46:02.630" v="6089" actId="20577"/>
          <ac:spMkLst>
            <pc:docMk/>
            <pc:sldMk cId="609187286" sldId="307"/>
            <ac:spMk id="2" creationId="{B0FA6EAD-C3BA-1846-8E79-D0C41606941C}"/>
          </ac:spMkLst>
        </pc:spChg>
        <pc:spChg chg="del">
          <ac:chgData name="Catherine Laberge" userId="2d6ea8bf-94fe-4c86-97c1-e777db4324a6" providerId="ADAL" clId="{7C0F3A82-2A2C-4670-96DB-14844A602A21}" dt="2024-05-09T00:40:03.399" v="2934" actId="478"/>
          <ac:spMkLst>
            <pc:docMk/>
            <pc:sldMk cId="609187286" sldId="307"/>
            <ac:spMk id="5" creationId="{68DA342D-5B9B-8D40-9B44-62A1BB310833}"/>
          </ac:spMkLst>
        </pc:spChg>
        <pc:spChg chg="del mod">
          <ac:chgData name="Catherine Laberge" userId="2d6ea8bf-94fe-4c86-97c1-e777db4324a6" providerId="ADAL" clId="{7C0F3A82-2A2C-4670-96DB-14844A602A21}" dt="2024-05-09T00:40:05.148" v="2935" actId="478"/>
          <ac:spMkLst>
            <pc:docMk/>
            <pc:sldMk cId="609187286" sldId="307"/>
            <ac:spMk id="11" creationId="{F8BA14DA-FE41-F74C-9757-02A307444FB8}"/>
          </ac:spMkLst>
        </pc:spChg>
        <pc:graphicFrameChg chg="mod modGraphic">
          <ac:chgData name="Catherine Laberge" userId="2d6ea8bf-94fe-4c86-97c1-e777db4324a6" providerId="ADAL" clId="{7C0F3A82-2A2C-4670-96DB-14844A602A21}" dt="2024-05-09T14:25:54.496" v="4504" actId="15174"/>
          <ac:graphicFrameMkLst>
            <pc:docMk/>
            <pc:sldMk cId="609187286" sldId="307"/>
            <ac:graphicFrameMk id="7" creationId="{9C87E6A9-03F2-2B4A-8344-1CBE19E783E5}"/>
          </ac:graphicFrameMkLst>
        </pc:graphicFrameChg>
      </pc:sldChg>
      <pc:sldChg chg="del">
        <pc:chgData name="Catherine Laberge" userId="2d6ea8bf-94fe-4c86-97c1-e777db4324a6" providerId="ADAL" clId="{7C0F3A82-2A2C-4670-96DB-14844A602A21}" dt="2024-05-09T15:32:44.939" v="5577" actId="2696"/>
        <pc:sldMkLst>
          <pc:docMk/>
          <pc:sldMk cId="2911369363" sldId="308"/>
        </pc:sldMkLst>
      </pc:sldChg>
      <pc:sldChg chg="del">
        <pc:chgData name="Catherine Laberge" userId="2d6ea8bf-94fe-4c86-97c1-e777db4324a6" providerId="ADAL" clId="{7C0F3A82-2A2C-4670-96DB-14844A602A21}" dt="2024-05-09T15:32:44.939" v="5577" actId="2696"/>
        <pc:sldMkLst>
          <pc:docMk/>
          <pc:sldMk cId="3499917825" sldId="311"/>
        </pc:sldMkLst>
      </pc:sldChg>
      <pc:sldChg chg="del">
        <pc:chgData name="Catherine Laberge" userId="2d6ea8bf-94fe-4c86-97c1-e777db4324a6" providerId="ADAL" clId="{7C0F3A82-2A2C-4670-96DB-14844A602A21}" dt="2024-05-09T15:32:44.939" v="5577" actId="2696"/>
        <pc:sldMkLst>
          <pc:docMk/>
          <pc:sldMk cId="1733949737" sldId="312"/>
        </pc:sldMkLst>
      </pc:sldChg>
      <pc:sldChg chg="del">
        <pc:chgData name="Catherine Laberge" userId="2d6ea8bf-94fe-4c86-97c1-e777db4324a6" providerId="ADAL" clId="{7C0F3A82-2A2C-4670-96DB-14844A602A21}" dt="2024-05-09T15:32:44.939" v="5577" actId="2696"/>
        <pc:sldMkLst>
          <pc:docMk/>
          <pc:sldMk cId="985736141" sldId="313"/>
        </pc:sldMkLst>
      </pc:sldChg>
      <pc:sldChg chg="del">
        <pc:chgData name="Catherine Laberge" userId="2d6ea8bf-94fe-4c86-97c1-e777db4324a6" providerId="ADAL" clId="{7C0F3A82-2A2C-4670-96DB-14844A602A21}" dt="2024-05-09T15:32:44.939" v="5577" actId="2696"/>
        <pc:sldMkLst>
          <pc:docMk/>
          <pc:sldMk cId="3864798849" sldId="315"/>
        </pc:sldMkLst>
      </pc:sldChg>
      <pc:sldChg chg="addSp modSp ord">
        <pc:chgData name="Catherine Laberge" userId="2d6ea8bf-94fe-4c86-97c1-e777db4324a6" providerId="ADAL" clId="{7C0F3A82-2A2C-4670-96DB-14844A602A21}" dt="2024-05-09T15:31:29.258" v="5570"/>
        <pc:sldMkLst>
          <pc:docMk/>
          <pc:sldMk cId="3609148290" sldId="317"/>
        </pc:sldMkLst>
        <pc:picChg chg="add mod">
          <ac:chgData name="Catherine Laberge" userId="2d6ea8bf-94fe-4c86-97c1-e777db4324a6" providerId="ADAL" clId="{7C0F3A82-2A2C-4670-96DB-14844A602A21}" dt="2024-05-09T15:31:03.809" v="5568" actId="931"/>
          <ac:picMkLst>
            <pc:docMk/>
            <pc:sldMk cId="3609148290" sldId="317"/>
            <ac:picMk id="9" creationId="{59FE490E-34C8-141D-FCB8-66CBC20ADAB0}"/>
          </ac:picMkLst>
        </pc:picChg>
      </pc:sldChg>
      <pc:sldChg chg="delSp modSp mod ord">
        <pc:chgData name="Catherine Laberge" userId="2d6ea8bf-94fe-4c86-97c1-e777db4324a6" providerId="ADAL" clId="{7C0F3A82-2A2C-4670-96DB-14844A602A21}" dt="2024-05-09T20:47:44.895" v="6101" actId="20577"/>
        <pc:sldMkLst>
          <pc:docMk/>
          <pc:sldMk cId="693278201" sldId="318"/>
        </pc:sldMkLst>
        <pc:spChg chg="mod">
          <ac:chgData name="Catherine Laberge" userId="2d6ea8bf-94fe-4c86-97c1-e777db4324a6" providerId="ADAL" clId="{7C0F3A82-2A2C-4670-96DB-14844A602A21}" dt="2024-05-09T14:29:39.474" v="4632" actId="207"/>
          <ac:spMkLst>
            <pc:docMk/>
            <pc:sldMk cId="693278201" sldId="318"/>
            <ac:spMk id="2" creationId="{7C1A8409-32CE-844D-BF22-1D387273510C}"/>
          </ac:spMkLst>
        </pc:spChg>
        <pc:spChg chg="del">
          <ac:chgData name="Catherine Laberge" userId="2d6ea8bf-94fe-4c86-97c1-e777db4324a6" providerId="ADAL" clId="{7C0F3A82-2A2C-4670-96DB-14844A602A21}" dt="2024-05-09T14:30:15.732" v="4636" actId="478"/>
          <ac:spMkLst>
            <pc:docMk/>
            <pc:sldMk cId="693278201" sldId="318"/>
            <ac:spMk id="4" creationId="{65F8D594-37AB-994A-86F7-4C02BDE7D45C}"/>
          </ac:spMkLst>
        </pc:spChg>
        <pc:spChg chg="del">
          <ac:chgData name="Catherine Laberge" userId="2d6ea8bf-94fe-4c86-97c1-e777db4324a6" providerId="ADAL" clId="{7C0F3A82-2A2C-4670-96DB-14844A602A21}" dt="2024-05-09T14:30:12.662" v="4635" actId="478"/>
          <ac:spMkLst>
            <pc:docMk/>
            <pc:sldMk cId="693278201" sldId="318"/>
            <ac:spMk id="5" creationId="{718BCF9F-1D46-1F41-81E4-61BF5FFF1353}"/>
          </ac:spMkLst>
        </pc:spChg>
        <pc:graphicFrameChg chg="mod modGraphic">
          <ac:chgData name="Catherine Laberge" userId="2d6ea8bf-94fe-4c86-97c1-e777db4324a6" providerId="ADAL" clId="{7C0F3A82-2A2C-4670-96DB-14844A602A21}" dt="2024-05-09T20:47:44.895" v="6101" actId="20577"/>
          <ac:graphicFrameMkLst>
            <pc:docMk/>
            <pc:sldMk cId="693278201" sldId="318"/>
            <ac:graphicFrameMk id="7" creationId="{400DDF70-DA16-DF48-94EA-33F3E845FF20}"/>
          </ac:graphicFrameMkLst>
        </pc:graphicFrameChg>
      </pc:sldChg>
      <pc:sldChg chg="delSp modSp mod ord">
        <pc:chgData name="Catherine Laberge" userId="2d6ea8bf-94fe-4c86-97c1-e777db4324a6" providerId="ADAL" clId="{7C0F3A82-2A2C-4670-96DB-14844A602A21}" dt="2024-05-09T14:13:25.604" v="4344"/>
        <pc:sldMkLst>
          <pc:docMk/>
          <pc:sldMk cId="3181253105" sldId="319"/>
        </pc:sldMkLst>
        <pc:spChg chg="mod">
          <ac:chgData name="Catherine Laberge" userId="2d6ea8bf-94fe-4c86-97c1-e777db4324a6" providerId="ADAL" clId="{7C0F3A82-2A2C-4670-96DB-14844A602A21}" dt="2024-05-09T14:12:04.515" v="4330" actId="207"/>
          <ac:spMkLst>
            <pc:docMk/>
            <pc:sldMk cId="3181253105" sldId="319"/>
            <ac:spMk id="2" creationId="{7C1A8409-32CE-844D-BF22-1D387273510C}"/>
          </ac:spMkLst>
        </pc:spChg>
        <pc:spChg chg="del">
          <ac:chgData name="Catherine Laberge" userId="2d6ea8bf-94fe-4c86-97c1-e777db4324a6" providerId="ADAL" clId="{7C0F3A82-2A2C-4670-96DB-14844A602A21}" dt="2024-05-09T14:10:32.237" v="4262" actId="478"/>
          <ac:spMkLst>
            <pc:docMk/>
            <pc:sldMk cId="3181253105" sldId="319"/>
            <ac:spMk id="4" creationId="{65F8D594-37AB-994A-86F7-4C02BDE7D45C}"/>
          </ac:spMkLst>
        </pc:spChg>
        <pc:spChg chg="del">
          <ac:chgData name="Catherine Laberge" userId="2d6ea8bf-94fe-4c86-97c1-e777db4324a6" providerId="ADAL" clId="{7C0F3A82-2A2C-4670-96DB-14844A602A21}" dt="2024-05-09T14:10:34.892" v="4263" actId="478"/>
          <ac:spMkLst>
            <pc:docMk/>
            <pc:sldMk cId="3181253105" sldId="319"/>
            <ac:spMk id="5" creationId="{718BCF9F-1D46-1F41-81E4-61BF5FFF1353}"/>
          </ac:spMkLst>
        </pc:spChg>
        <pc:graphicFrameChg chg="mod modGraphic">
          <ac:chgData name="Catherine Laberge" userId="2d6ea8bf-94fe-4c86-97c1-e777db4324a6" providerId="ADAL" clId="{7C0F3A82-2A2C-4670-96DB-14844A602A21}" dt="2024-05-09T14:12:54.736" v="4342" actId="113"/>
          <ac:graphicFrameMkLst>
            <pc:docMk/>
            <pc:sldMk cId="3181253105" sldId="319"/>
            <ac:graphicFrameMk id="7" creationId="{400DDF70-DA16-DF48-94EA-33F3E845FF20}"/>
          </ac:graphicFrameMkLst>
        </pc:graphicFrameChg>
      </pc:sldChg>
      <pc:sldChg chg="del">
        <pc:chgData name="Catherine Laberge" userId="2d6ea8bf-94fe-4c86-97c1-e777db4324a6" providerId="ADAL" clId="{7C0F3A82-2A2C-4670-96DB-14844A602A21}" dt="2024-05-09T15:32:57.425" v="5578" actId="2696"/>
        <pc:sldMkLst>
          <pc:docMk/>
          <pc:sldMk cId="1793525227" sldId="320"/>
        </pc:sldMkLst>
      </pc:sldChg>
      <pc:sldChg chg="del">
        <pc:chgData name="Catherine Laberge" userId="2d6ea8bf-94fe-4c86-97c1-e777db4324a6" providerId="ADAL" clId="{7C0F3A82-2A2C-4670-96DB-14844A602A21}" dt="2024-05-09T15:32:44.939" v="5577" actId="2696"/>
        <pc:sldMkLst>
          <pc:docMk/>
          <pc:sldMk cId="1667842579" sldId="321"/>
        </pc:sldMkLst>
      </pc:sldChg>
      <pc:sldChg chg="delSp modSp mod ord">
        <pc:chgData name="Catherine Laberge" userId="2d6ea8bf-94fe-4c86-97c1-e777db4324a6" providerId="ADAL" clId="{7C0F3A82-2A2C-4670-96DB-14844A602A21}" dt="2024-05-09T20:47:10.786" v="6092" actId="20577"/>
        <pc:sldMkLst>
          <pc:docMk/>
          <pc:sldMk cId="2178448784" sldId="322"/>
        </pc:sldMkLst>
        <pc:spChg chg="mod">
          <ac:chgData name="Catherine Laberge" userId="2d6ea8bf-94fe-4c86-97c1-e777db4324a6" providerId="ADAL" clId="{7C0F3A82-2A2C-4670-96DB-14844A602A21}" dt="2024-05-09T19:01:21.026" v="5673" actId="207"/>
          <ac:spMkLst>
            <pc:docMk/>
            <pc:sldMk cId="2178448784" sldId="322"/>
            <ac:spMk id="2" creationId="{7C1A8409-32CE-844D-BF22-1D387273510C}"/>
          </ac:spMkLst>
        </pc:spChg>
        <pc:spChg chg="del">
          <ac:chgData name="Catherine Laberge" userId="2d6ea8bf-94fe-4c86-97c1-e777db4324a6" providerId="ADAL" clId="{7C0F3A82-2A2C-4670-96DB-14844A602A21}" dt="2024-05-09T19:03:56.068" v="5891" actId="478"/>
          <ac:spMkLst>
            <pc:docMk/>
            <pc:sldMk cId="2178448784" sldId="322"/>
            <ac:spMk id="4" creationId="{65F8D594-37AB-994A-86F7-4C02BDE7D45C}"/>
          </ac:spMkLst>
        </pc:spChg>
        <pc:spChg chg="del">
          <ac:chgData name="Catherine Laberge" userId="2d6ea8bf-94fe-4c86-97c1-e777db4324a6" providerId="ADAL" clId="{7C0F3A82-2A2C-4670-96DB-14844A602A21}" dt="2024-05-09T19:03:58.282" v="5892" actId="478"/>
          <ac:spMkLst>
            <pc:docMk/>
            <pc:sldMk cId="2178448784" sldId="322"/>
            <ac:spMk id="5" creationId="{718BCF9F-1D46-1F41-81E4-61BF5FFF1353}"/>
          </ac:spMkLst>
        </pc:spChg>
        <pc:graphicFrameChg chg="mod modGraphic">
          <ac:chgData name="Catherine Laberge" userId="2d6ea8bf-94fe-4c86-97c1-e777db4324a6" providerId="ADAL" clId="{7C0F3A82-2A2C-4670-96DB-14844A602A21}" dt="2024-05-09T20:47:10.786" v="6092" actId="20577"/>
          <ac:graphicFrameMkLst>
            <pc:docMk/>
            <pc:sldMk cId="2178448784" sldId="322"/>
            <ac:graphicFrameMk id="7" creationId="{400DDF70-DA16-DF48-94EA-33F3E845FF20}"/>
          </ac:graphicFrameMkLst>
        </pc:graphicFrameChg>
      </pc:sldChg>
      <pc:sldChg chg="modSp del mod">
        <pc:chgData name="Catherine Laberge" userId="2d6ea8bf-94fe-4c86-97c1-e777db4324a6" providerId="ADAL" clId="{7C0F3A82-2A2C-4670-96DB-14844A602A21}" dt="2024-05-09T19:08:56.840" v="5921" actId="2696"/>
        <pc:sldMkLst>
          <pc:docMk/>
          <pc:sldMk cId="2158033448" sldId="323"/>
        </pc:sldMkLst>
        <pc:spChg chg="mod">
          <ac:chgData name="Catherine Laberge" userId="2d6ea8bf-94fe-4c86-97c1-e777db4324a6" providerId="ADAL" clId="{7C0F3A82-2A2C-4670-96DB-14844A602A21}" dt="2024-05-09T19:00:13.706" v="5609" actId="207"/>
          <ac:spMkLst>
            <pc:docMk/>
            <pc:sldMk cId="2158033448" sldId="323"/>
            <ac:spMk id="2" creationId="{EC13D66B-4BEB-5F4E-92C8-2532AD527BC4}"/>
          </ac:spMkLst>
        </pc:spChg>
        <pc:graphicFrameChg chg="mod">
          <ac:chgData name="Catherine Laberge" userId="2d6ea8bf-94fe-4c86-97c1-e777db4324a6" providerId="ADAL" clId="{7C0F3A82-2A2C-4670-96DB-14844A602A21}" dt="2024-05-09T19:00:58.622" v="5638" actId="20577"/>
          <ac:graphicFrameMkLst>
            <pc:docMk/>
            <pc:sldMk cId="2158033448" sldId="323"/>
            <ac:graphicFrameMk id="8" creationId="{77040990-22A3-2D30-2B30-4B4E0D1DA852}"/>
          </ac:graphicFrameMkLst>
        </pc:graphicFrameChg>
      </pc:sldChg>
      <pc:sldChg chg="del">
        <pc:chgData name="Catherine Laberge" userId="2d6ea8bf-94fe-4c86-97c1-e777db4324a6" providerId="ADAL" clId="{7C0F3A82-2A2C-4670-96DB-14844A602A21}" dt="2024-05-08T23:43:03.641" v="2059" actId="2696"/>
        <pc:sldMkLst>
          <pc:docMk/>
          <pc:sldMk cId="875626890" sldId="326"/>
        </pc:sldMkLst>
      </pc:sldChg>
      <pc:sldChg chg="del">
        <pc:chgData name="Catherine Laberge" userId="2d6ea8bf-94fe-4c86-97c1-e777db4324a6" providerId="ADAL" clId="{7C0F3A82-2A2C-4670-96DB-14844A602A21}" dt="2024-05-08T23:42:59.937" v="2058" actId="2696"/>
        <pc:sldMkLst>
          <pc:docMk/>
          <pc:sldMk cId="1588791583" sldId="327"/>
        </pc:sldMkLst>
      </pc:sldChg>
      <pc:sldChg chg="addSp delSp modSp mod ord">
        <pc:chgData name="Catherine Laberge" userId="2d6ea8bf-94fe-4c86-97c1-e777db4324a6" providerId="ADAL" clId="{7C0F3A82-2A2C-4670-96DB-14844A602A21}" dt="2024-05-09T21:05:10.809" v="6612" actId="20577"/>
        <pc:sldMkLst>
          <pc:docMk/>
          <pc:sldMk cId="2129960089" sldId="328"/>
        </pc:sldMkLst>
        <pc:spChg chg="mod">
          <ac:chgData name="Catherine Laberge" userId="2d6ea8bf-94fe-4c86-97c1-e777db4324a6" providerId="ADAL" clId="{7C0F3A82-2A2C-4670-96DB-14844A602A21}" dt="2024-05-09T00:26:49.734" v="2402" actId="14100"/>
          <ac:spMkLst>
            <pc:docMk/>
            <pc:sldMk cId="2129960089" sldId="328"/>
            <ac:spMk id="2" creationId="{83B7F18D-949A-AE45-A200-461CF41BC02D}"/>
          </ac:spMkLst>
        </pc:spChg>
        <pc:spChg chg="add mod">
          <ac:chgData name="Catherine Laberge" userId="2d6ea8bf-94fe-4c86-97c1-e777db4324a6" providerId="ADAL" clId="{7C0F3A82-2A2C-4670-96DB-14844A602A21}" dt="2024-05-08T23:43:49.605" v="2066"/>
          <ac:spMkLst>
            <pc:docMk/>
            <pc:sldMk cId="2129960089" sldId="328"/>
            <ac:spMk id="4" creationId="{4315F8A9-3B6B-0AF2-0149-E7E0F9209997}"/>
          </ac:spMkLst>
        </pc:spChg>
        <pc:spChg chg="del">
          <ac:chgData name="Catherine Laberge" userId="2d6ea8bf-94fe-4c86-97c1-e777db4324a6" providerId="ADAL" clId="{7C0F3A82-2A2C-4670-96DB-14844A602A21}" dt="2024-05-09T00:19:58.526" v="2273" actId="478"/>
          <ac:spMkLst>
            <pc:docMk/>
            <pc:sldMk cId="2129960089" sldId="328"/>
            <ac:spMk id="5" creationId="{A34667AC-F0A7-E740-90E0-C76E58411C6A}"/>
          </ac:spMkLst>
        </pc:spChg>
        <pc:spChg chg="del">
          <ac:chgData name="Catherine Laberge" userId="2d6ea8bf-94fe-4c86-97c1-e777db4324a6" providerId="ADAL" clId="{7C0F3A82-2A2C-4670-96DB-14844A602A21}" dt="2024-05-08T23:44:52.710" v="2125" actId="478"/>
          <ac:spMkLst>
            <pc:docMk/>
            <pc:sldMk cId="2129960089" sldId="328"/>
            <ac:spMk id="8" creationId="{519F0C8A-B1C5-3D4A-A65A-A9CEFC4A0893}"/>
          </ac:spMkLst>
        </pc:spChg>
        <pc:spChg chg="add mod">
          <ac:chgData name="Catherine Laberge" userId="2d6ea8bf-94fe-4c86-97c1-e777db4324a6" providerId="ADAL" clId="{7C0F3A82-2A2C-4670-96DB-14844A602A21}" dt="2024-05-09T00:20:46.368" v="2281" actId="14100"/>
          <ac:spMkLst>
            <pc:docMk/>
            <pc:sldMk cId="2129960089" sldId="328"/>
            <ac:spMk id="9" creationId="{6091AFA6-89AB-A411-4B04-F71E9271818D}"/>
          </ac:spMkLst>
        </pc:spChg>
        <pc:spChg chg="add mod">
          <ac:chgData name="Catherine Laberge" userId="2d6ea8bf-94fe-4c86-97c1-e777db4324a6" providerId="ADAL" clId="{7C0F3A82-2A2C-4670-96DB-14844A602A21}" dt="2024-05-08T23:43:58.263" v="2067"/>
          <ac:spMkLst>
            <pc:docMk/>
            <pc:sldMk cId="2129960089" sldId="328"/>
            <ac:spMk id="11" creationId="{DCCBF4B4-8F34-AED9-414D-7639795EF2A0}"/>
          </ac:spMkLst>
        </pc:spChg>
        <pc:spChg chg="add mod">
          <ac:chgData name="Catherine Laberge" userId="2d6ea8bf-94fe-4c86-97c1-e777db4324a6" providerId="ADAL" clId="{7C0F3A82-2A2C-4670-96DB-14844A602A21}" dt="2024-05-08T23:45:55.398" v="2136" actId="113"/>
          <ac:spMkLst>
            <pc:docMk/>
            <pc:sldMk cId="2129960089" sldId="328"/>
            <ac:spMk id="12" creationId="{17052E4D-14DA-67F1-E720-D64BB79DFA40}"/>
          </ac:spMkLst>
        </pc:spChg>
        <pc:spChg chg="add mod">
          <ac:chgData name="Catherine Laberge" userId="2d6ea8bf-94fe-4c86-97c1-e777db4324a6" providerId="ADAL" clId="{7C0F3A82-2A2C-4670-96DB-14844A602A21}" dt="2024-05-08T23:46:11.752" v="2140" actId="1076"/>
          <ac:spMkLst>
            <pc:docMk/>
            <pc:sldMk cId="2129960089" sldId="328"/>
            <ac:spMk id="14" creationId="{50A07C93-65DE-3BD2-1BE5-C77D8624310D}"/>
          </ac:spMkLst>
        </pc:spChg>
        <pc:spChg chg="add mod">
          <ac:chgData name="Catherine Laberge" userId="2d6ea8bf-94fe-4c86-97c1-e777db4324a6" providerId="ADAL" clId="{7C0F3A82-2A2C-4670-96DB-14844A602A21}" dt="2024-05-08T23:46:18.932" v="2141" actId="1076"/>
          <ac:spMkLst>
            <pc:docMk/>
            <pc:sldMk cId="2129960089" sldId="328"/>
            <ac:spMk id="15" creationId="{F1E95EA4-2B89-25BC-61E9-C0D27FB85DF1}"/>
          </ac:spMkLst>
        </pc:spChg>
        <pc:spChg chg="add mod">
          <ac:chgData name="Catherine Laberge" userId="2d6ea8bf-94fe-4c86-97c1-e777db4324a6" providerId="ADAL" clId="{7C0F3A82-2A2C-4670-96DB-14844A602A21}" dt="2024-05-08T23:47:05.626" v="2178"/>
          <ac:spMkLst>
            <pc:docMk/>
            <pc:sldMk cId="2129960089" sldId="328"/>
            <ac:spMk id="17" creationId="{B7A64D4D-8CB3-8999-160F-BA40C2DAFC35}"/>
          </ac:spMkLst>
        </pc:spChg>
        <pc:spChg chg="add mod">
          <ac:chgData name="Catherine Laberge" userId="2d6ea8bf-94fe-4c86-97c1-e777db4324a6" providerId="ADAL" clId="{7C0F3A82-2A2C-4670-96DB-14844A602A21}" dt="2024-05-09T00:20:13.565" v="2277" actId="20577"/>
          <ac:spMkLst>
            <pc:docMk/>
            <pc:sldMk cId="2129960089" sldId="328"/>
            <ac:spMk id="18" creationId="{80EE788F-99FE-2972-1A60-218B9C8481F6}"/>
          </ac:spMkLst>
        </pc:spChg>
        <pc:spChg chg="add mod">
          <ac:chgData name="Catherine Laberge" userId="2d6ea8bf-94fe-4c86-97c1-e777db4324a6" providerId="ADAL" clId="{7C0F3A82-2A2C-4670-96DB-14844A602A21}" dt="2024-05-08T23:47:48.564" v="2185"/>
          <ac:spMkLst>
            <pc:docMk/>
            <pc:sldMk cId="2129960089" sldId="328"/>
            <ac:spMk id="20" creationId="{3D9A40B4-29A0-034C-3518-85E3D0E36B1C}"/>
          </ac:spMkLst>
        </pc:spChg>
        <pc:spChg chg="add mod">
          <ac:chgData name="Catherine Laberge" userId="2d6ea8bf-94fe-4c86-97c1-e777db4324a6" providerId="ADAL" clId="{7C0F3A82-2A2C-4670-96DB-14844A602A21}" dt="2024-05-08T23:47:48.564" v="2185"/>
          <ac:spMkLst>
            <pc:docMk/>
            <pc:sldMk cId="2129960089" sldId="328"/>
            <ac:spMk id="21" creationId="{7470C361-BCFD-7995-1A73-13AC89CD5D66}"/>
          </ac:spMkLst>
        </pc:spChg>
        <pc:spChg chg="add mod">
          <ac:chgData name="Catherine Laberge" userId="2d6ea8bf-94fe-4c86-97c1-e777db4324a6" providerId="ADAL" clId="{7C0F3A82-2A2C-4670-96DB-14844A602A21}" dt="2024-05-08T23:49:07.557" v="2204"/>
          <ac:spMkLst>
            <pc:docMk/>
            <pc:sldMk cId="2129960089" sldId="328"/>
            <ac:spMk id="23" creationId="{0E827C9F-EDA8-921A-1168-9F0FA5B37A89}"/>
          </ac:spMkLst>
        </pc:spChg>
        <pc:spChg chg="add mod">
          <ac:chgData name="Catherine Laberge" userId="2d6ea8bf-94fe-4c86-97c1-e777db4324a6" providerId="ADAL" clId="{7C0F3A82-2A2C-4670-96DB-14844A602A21}" dt="2024-05-09T00:22:14.848" v="2313" actId="207"/>
          <ac:spMkLst>
            <pc:docMk/>
            <pc:sldMk cId="2129960089" sldId="328"/>
            <ac:spMk id="24" creationId="{EC375DD2-15CD-2408-8B1E-BB60DF76BF37}"/>
          </ac:spMkLst>
        </pc:spChg>
        <pc:spChg chg="mod">
          <ac:chgData name="Catherine Laberge" userId="2d6ea8bf-94fe-4c86-97c1-e777db4324a6" providerId="ADAL" clId="{7C0F3A82-2A2C-4670-96DB-14844A602A21}" dt="2024-05-09T00:16:18.843" v="2209"/>
          <ac:spMkLst>
            <pc:docMk/>
            <pc:sldMk cId="2129960089" sldId="328"/>
            <ac:spMk id="26" creationId="{4FED17A2-DA01-EC20-B3AB-2F7377636B01}"/>
          </ac:spMkLst>
        </pc:spChg>
        <pc:spChg chg="mod">
          <ac:chgData name="Catherine Laberge" userId="2d6ea8bf-94fe-4c86-97c1-e777db4324a6" providerId="ADAL" clId="{7C0F3A82-2A2C-4670-96DB-14844A602A21}" dt="2024-05-09T21:05:10.809" v="6612" actId="20577"/>
          <ac:spMkLst>
            <pc:docMk/>
            <pc:sldMk cId="2129960089" sldId="328"/>
            <ac:spMk id="27" creationId="{ED78D4C6-8AAB-A125-DA5E-7F09BD319D03}"/>
          </ac:spMkLst>
        </pc:spChg>
        <pc:spChg chg="mod">
          <ac:chgData name="Catherine Laberge" userId="2d6ea8bf-94fe-4c86-97c1-e777db4324a6" providerId="ADAL" clId="{7C0F3A82-2A2C-4670-96DB-14844A602A21}" dt="2024-05-09T00:17:21.031" v="2247"/>
          <ac:spMkLst>
            <pc:docMk/>
            <pc:sldMk cId="2129960089" sldId="328"/>
            <ac:spMk id="29" creationId="{5D03348E-B24A-C8D9-9B95-46B530AE6B96}"/>
          </ac:spMkLst>
        </pc:spChg>
        <pc:spChg chg="mod">
          <ac:chgData name="Catherine Laberge" userId="2d6ea8bf-94fe-4c86-97c1-e777db4324a6" providerId="ADAL" clId="{7C0F3A82-2A2C-4670-96DB-14844A602A21}" dt="2024-05-09T14:28:44.090" v="4623" actId="20577"/>
          <ac:spMkLst>
            <pc:docMk/>
            <pc:sldMk cId="2129960089" sldId="328"/>
            <ac:spMk id="30" creationId="{B2276A26-4D71-5257-9110-E45E49BC9F10}"/>
          </ac:spMkLst>
        </pc:spChg>
        <pc:spChg chg="mod">
          <ac:chgData name="Catherine Laberge" userId="2d6ea8bf-94fe-4c86-97c1-e777db4324a6" providerId="ADAL" clId="{7C0F3A82-2A2C-4670-96DB-14844A602A21}" dt="2024-05-09T00:22:03.817" v="2304"/>
          <ac:spMkLst>
            <pc:docMk/>
            <pc:sldMk cId="2129960089" sldId="328"/>
            <ac:spMk id="32" creationId="{2778627E-51B7-6690-5A0E-0507CAF948D6}"/>
          </ac:spMkLst>
        </pc:spChg>
        <pc:spChg chg="mod">
          <ac:chgData name="Catherine Laberge" userId="2d6ea8bf-94fe-4c86-97c1-e777db4324a6" providerId="ADAL" clId="{7C0F3A82-2A2C-4670-96DB-14844A602A21}" dt="2024-05-09T00:22:18.572" v="2314" actId="207"/>
          <ac:spMkLst>
            <pc:docMk/>
            <pc:sldMk cId="2129960089" sldId="328"/>
            <ac:spMk id="33" creationId="{C55DC68A-4AF5-5FA5-3EA3-0AEDE8AC41EB}"/>
          </ac:spMkLst>
        </pc:spChg>
        <pc:spChg chg="mod">
          <ac:chgData name="Catherine Laberge" userId="2d6ea8bf-94fe-4c86-97c1-e777db4324a6" providerId="ADAL" clId="{7C0F3A82-2A2C-4670-96DB-14844A602A21}" dt="2024-05-09T00:25:51.524" v="2333"/>
          <ac:spMkLst>
            <pc:docMk/>
            <pc:sldMk cId="2129960089" sldId="328"/>
            <ac:spMk id="35" creationId="{2805B726-57CF-6CDF-E703-D28043799F73}"/>
          </ac:spMkLst>
        </pc:spChg>
        <pc:spChg chg="mod">
          <ac:chgData name="Catherine Laberge" userId="2d6ea8bf-94fe-4c86-97c1-e777db4324a6" providerId="ADAL" clId="{7C0F3A82-2A2C-4670-96DB-14844A602A21}" dt="2024-05-09T00:26:34.679" v="2399" actId="20577"/>
          <ac:spMkLst>
            <pc:docMk/>
            <pc:sldMk cId="2129960089" sldId="328"/>
            <ac:spMk id="36" creationId="{B515E503-725B-4266-4A89-ADD535D9628D}"/>
          </ac:spMkLst>
        </pc:spChg>
        <pc:spChg chg="mod">
          <ac:chgData name="Catherine Laberge" userId="2d6ea8bf-94fe-4c86-97c1-e777db4324a6" providerId="ADAL" clId="{7C0F3A82-2A2C-4670-96DB-14844A602A21}" dt="2024-05-09T00:26:00.451" v="2336"/>
          <ac:spMkLst>
            <pc:docMk/>
            <pc:sldMk cId="2129960089" sldId="328"/>
            <ac:spMk id="38" creationId="{4FEC02D1-3098-CD9F-D86F-F614907BF57C}"/>
          </ac:spMkLst>
        </pc:spChg>
        <pc:spChg chg="mod">
          <ac:chgData name="Catherine Laberge" userId="2d6ea8bf-94fe-4c86-97c1-e777db4324a6" providerId="ADAL" clId="{7C0F3A82-2A2C-4670-96DB-14844A602A21}" dt="2024-05-09T00:26:00.451" v="2336"/>
          <ac:spMkLst>
            <pc:docMk/>
            <pc:sldMk cId="2129960089" sldId="328"/>
            <ac:spMk id="39" creationId="{8773FBEA-108A-F5C1-B71A-FA069C3E1FDB}"/>
          </ac:spMkLst>
        </pc:spChg>
        <pc:grpChg chg="add mod">
          <ac:chgData name="Catherine Laberge" userId="2d6ea8bf-94fe-4c86-97c1-e777db4324a6" providerId="ADAL" clId="{7C0F3A82-2A2C-4670-96DB-14844A602A21}" dt="2024-05-09T00:24:28.229" v="2327" actId="1076"/>
          <ac:grpSpMkLst>
            <pc:docMk/>
            <pc:sldMk cId="2129960089" sldId="328"/>
            <ac:grpSpMk id="3" creationId="{B8F72F47-B6BD-CCB2-F033-F476052E42DB}"/>
          </ac:grpSpMkLst>
        </pc:grpChg>
        <pc:grpChg chg="add mod">
          <ac:chgData name="Catherine Laberge" userId="2d6ea8bf-94fe-4c86-97c1-e777db4324a6" providerId="ADAL" clId="{7C0F3A82-2A2C-4670-96DB-14844A602A21}" dt="2024-05-09T00:24:18.753" v="2323" actId="1076"/>
          <ac:grpSpMkLst>
            <pc:docMk/>
            <pc:sldMk cId="2129960089" sldId="328"/>
            <ac:grpSpMk id="10" creationId="{F6D0CF5F-5F59-190A-38AD-F0C5646FCB8B}"/>
          </ac:grpSpMkLst>
        </pc:grpChg>
        <pc:grpChg chg="add mod">
          <ac:chgData name="Catherine Laberge" userId="2d6ea8bf-94fe-4c86-97c1-e777db4324a6" providerId="ADAL" clId="{7C0F3A82-2A2C-4670-96DB-14844A602A21}" dt="2024-05-09T00:23:53.358" v="2320" actId="1076"/>
          <ac:grpSpMkLst>
            <pc:docMk/>
            <pc:sldMk cId="2129960089" sldId="328"/>
            <ac:grpSpMk id="13" creationId="{AC2C23C1-D63A-0EC7-E732-E8EF2833E1B0}"/>
          </ac:grpSpMkLst>
        </pc:grpChg>
        <pc:grpChg chg="add mod">
          <ac:chgData name="Catherine Laberge" userId="2d6ea8bf-94fe-4c86-97c1-e777db4324a6" providerId="ADAL" clId="{7C0F3A82-2A2C-4670-96DB-14844A602A21}" dt="2024-05-09T00:24:46.024" v="2331" actId="14100"/>
          <ac:grpSpMkLst>
            <pc:docMk/>
            <pc:sldMk cId="2129960089" sldId="328"/>
            <ac:grpSpMk id="16" creationId="{38250136-CDD1-1B39-5732-C4F7C82CAB6F}"/>
          </ac:grpSpMkLst>
        </pc:grpChg>
        <pc:grpChg chg="add mod">
          <ac:chgData name="Catherine Laberge" userId="2d6ea8bf-94fe-4c86-97c1-e777db4324a6" providerId="ADAL" clId="{7C0F3A82-2A2C-4670-96DB-14844A602A21}" dt="2024-05-09T00:23:46.725" v="2319" actId="1076"/>
          <ac:grpSpMkLst>
            <pc:docMk/>
            <pc:sldMk cId="2129960089" sldId="328"/>
            <ac:grpSpMk id="19" creationId="{7F332EF9-BB5B-EE97-B039-26099FC33C03}"/>
          </ac:grpSpMkLst>
        </pc:grpChg>
        <pc:grpChg chg="add mod">
          <ac:chgData name="Catherine Laberge" userId="2d6ea8bf-94fe-4c86-97c1-e777db4324a6" providerId="ADAL" clId="{7C0F3A82-2A2C-4670-96DB-14844A602A21}" dt="2024-05-09T00:27:06.023" v="2403" actId="1076"/>
          <ac:grpSpMkLst>
            <pc:docMk/>
            <pc:sldMk cId="2129960089" sldId="328"/>
            <ac:grpSpMk id="22" creationId="{94597EF7-DEDF-56C8-96A8-19BCA66760B1}"/>
          </ac:grpSpMkLst>
        </pc:grpChg>
        <pc:grpChg chg="add mod">
          <ac:chgData name="Catherine Laberge" userId="2d6ea8bf-94fe-4c86-97c1-e777db4324a6" providerId="ADAL" clId="{7C0F3A82-2A2C-4670-96DB-14844A602A21}" dt="2024-05-09T00:24:31.557" v="2328" actId="1076"/>
          <ac:grpSpMkLst>
            <pc:docMk/>
            <pc:sldMk cId="2129960089" sldId="328"/>
            <ac:grpSpMk id="25" creationId="{FDAD4F49-F1F7-15C0-3A37-BE70D87A85BB}"/>
          </ac:grpSpMkLst>
        </pc:grpChg>
        <pc:grpChg chg="add mod">
          <ac:chgData name="Catherine Laberge" userId="2d6ea8bf-94fe-4c86-97c1-e777db4324a6" providerId="ADAL" clId="{7C0F3A82-2A2C-4670-96DB-14844A602A21}" dt="2024-05-09T00:24:39.974" v="2330" actId="1076"/>
          <ac:grpSpMkLst>
            <pc:docMk/>
            <pc:sldMk cId="2129960089" sldId="328"/>
            <ac:grpSpMk id="28" creationId="{4C958F08-88CD-D5F9-8C9B-C37C8E3498FA}"/>
          </ac:grpSpMkLst>
        </pc:grpChg>
        <pc:grpChg chg="add mod">
          <ac:chgData name="Catherine Laberge" userId="2d6ea8bf-94fe-4c86-97c1-e777db4324a6" providerId="ADAL" clId="{7C0F3A82-2A2C-4670-96DB-14844A602A21}" dt="2024-05-09T00:24:26.031" v="2326" actId="1076"/>
          <ac:grpSpMkLst>
            <pc:docMk/>
            <pc:sldMk cId="2129960089" sldId="328"/>
            <ac:grpSpMk id="31" creationId="{C704B8FC-5DDC-24E2-EC31-69F1788B0152}"/>
          </ac:grpSpMkLst>
        </pc:grpChg>
        <pc:grpChg chg="add mod">
          <ac:chgData name="Catherine Laberge" userId="2d6ea8bf-94fe-4c86-97c1-e777db4324a6" providerId="ADAL" clId="{7C0F3A82-2A2C-4670-96DB-14844A602A21}" dt="2024-05-09T00:25:58.252" v="2335" actId="14100"/>
          <ac:grpSpMkLst>
            <pc:docMk/>
            <pc:sldMk cId="2129960089" sldId="328"/>
            <ac:grpSpMk id="34" creationId="{48F99AE8-A252-FD7A-581C-2A3DEF74B398}"/>
          </ac:grpSpMkLst>
        </pc:grpChg>
        <pc:grpChg chg="add del mod">
          <ac:chgData name="Catherine Laberge" userId="2d6ea8bf-94fe-4c86-97c1-e777db4324a6" providerId="ADAL" clId="{7C0F3A82-2A2C-4670-96DB-14844A602A21}" dt="2024-05-09T00:26:03.462" v="2337"/>
          <ac:grpSpMkLst>
            <pc:docMk/>
            <pc:sldMk cId="2129960089" sldId="328"/>
            <ac:grpSpMk id="37" creationId="{4E5E8840-A592-4728-6998-8A3FD94528A6}"/>
          </ac:grpSpMkLst>
        </pc:grpChg>
        <pc:picChg chg="del">
          <ac:chgData name="Catherine Laberge" userId="2d6ea8bf-94fe-4c86-97c1-e777db4324a6" providerId="ADAL" clId="{7C0F3A82-2A2C-4670-96DB-14844A602A21}" dt="2024-05-08T23:43:33.767" v="2061" actId="478"/>
          <ac:picMkLst>
            <pc:docMk/>
            <pc:sldMk cId="2129960089" sldId="328"/>
            <ac:picMk id="7" creationId="{F2F8707E-D8C8-8F47-8F01-C1DE03AA80A6}"/>
          </ac:picMkLst>
        </pc:picChg>
      </pc:sldChg>
      <pc:sldChg chg="del">
        <pc:chgData name="Catherine Laberge" userId="2d6ea8bf-94fe-4c86-97c1-e777db4324a6" providerId="ADAL" clId="{7C0F3A82-2A2C-4670-96DB-14844A602A21}" dt="2024-05-09T15:32:08.404" v="5575" actId="2696"/>
        <pc:sldMkLst>
          <pc:docMk/>
          <pc:sldMk cId="952710515" sldId="329"/>
        </pc:sldMkLst>
      </pc:sldChg>
      <pc:sldChg chg="del">
        <pc:chgData name="Catherine Laberge" userId="2d6ea8bf-94fe-4c86-97c1-e777db4324a6" providerId="ADAL" clId="{7C0F3A82-2A2C-4670-96DB-14844A602A21}" dt="2024-05-09T15:32:08.404" v="5575" actId="2696"/>
        <pc:sldMkLst>
          <pc:docMk/>
          <pc:sldMk cId="3722630665" sldId="330"/>
        </pc:sldMkLst>
      </pc:sldChg>
      <pc:sldChg chg="del">
        <pc:chgData name="Catherine Laberge" userId="2d6ea8bf-94fe-4c86-97c1-e777db4324a6" providerId="ADAL" clId="{7C0F3A82-2A2C-4670-96DB-14844A602A21}" dt="2024-05-09T15:32:22.654" v="5576" actId="2696"/>
        <pc:sldMkLst>
          <pc:docMk/>
          <pc:sldMk cId="3490427417" sldId="331"/>
        </pc:sldMkLst>
      </pc:sldChg>
      <pc:sldChg chg="modSp add mod ord">
        <pc:chgData name="Catherine Laberge" userId="2d6ea8bf-94fe-4c86-97c1-e777db4324a6" providerId="ADAL" clId="{7C0F3A82-2A2C-4670-96DB-14844A602A21}" dt="2024-05-09T20:46:35.886" v="6090" actId="207"/>
        <pc:sldMkLst>
          <pc:docMk/>
          <pc:sldMk cId="3449731648" sldId="332"/>
        </pc:sldMkLst>
        <pc:spChg chg="mod">
          <ac:chgData name="Catherine Laberge" userId="2d6ea8bf-94fe-4c86-97c1-e777db4324a6" providerId="ADAL" clId="{7C0F3A82-2A2C-4670-96DB-14844A602A21}" dt="2024-05-09T14:59:54.501" v="5160" actId="1076"/>
          <ac:spMkLst>
            <pc:docMk/>
            <pc:sldMk cId="3449731648" sldId="332"/>
            <ac:spMk id="2" creationId="{5145C557-799C-C62E-DD5E-9C2260B67517}"/>
          </ac:spMkLst>
        </pc:spChg>
        <pc:graphicFrameChg chg="mod">
          <ac:chgData name="Catherine Laberge" userId="2d6ea8bf-94fe-4c86-97c1-e777db4324a6" providerId="ADAL" clId="{7C0F3A82-2A2C-4670-96DB-14844A602A21}" dt="2024-05-09T20:46:35.886" v="6090" actId="207"/>
          <ac:graphicFrameMkLst>
            <pc:docMk/>
            <pc:sldMk cId="3449731648" sldId="332"/>
            <ac:graphicFrameMk id="7" creationId="{C721ED89-A555-A1C0-9E70-038B82C890D0}"/>
          </ac:graphicFrameMkLst>
        </pc:graphicFrameChg>
      </pc:sldChg>
      <pc:sldChg chg="new del">
        <pc:chgData name="Catherine Laberge" userId="2d6ea8bf-94fe-4c86-97c1-e777db4324a6" providerId="ADAL" clId="{7C0F3A82-2A2C-4670-96DB-14844A602A21}" dt="2024-05-09T20:48:33.453" v="6104" actId="2696"/>
        <pc:sldMkLst>
          <pc:docMk/>
          <pc:sldMk cId="939116003" sldId="333"/>
        </pc:sldMkLst>
      </pc:sldChg>
      <pc:sldChg chg="modSp new mod">
        <pc:chgData name="Catherine Laberge" userId="2d6ea8bf-94fe-4c86-97c1-e777db4324a6" providerId="ADAL" clId="{7C0F3A82-2A2C-4670-96DB-14844A602A21}" dt="2024-05-09T20:49:03.766" v="6183" actId="207"/>
        <pc:sldMkLst>
          <pc:docMk/>
          <pc:sldMk cId="3778283968" sldId="334"/>
        </pc:sldMkLst>
        <pc:spChg chg="mod">
          <ac:chgData name="Catherine Laberge" userId="2d6ea8bf-94fe-4c86-97c1-e777db4324a6" providerId="ADAL" clId="{7C0F3A82-2A2C-4670-96DB-14844A602A21}" dt="2024-05-09T20:49:03.766" v="6183" actId="207"/>
          <ac:spMkLst>
            <pc:docMk/>
            <pc:sldMk cId="3778283968" sldId="334"/>
            <ac:spMk id="2" creationId="{EE1266A6-E401-0E9D-498D-DA4A0928DD8B}"/>
          </ac:spMkLst>
        </pc:spChg>
      </pc:sldChg>
      <pc:sldChg chg="addSp delSp modSp new del mod">
        <pc:chgData name="Catherine Laberge" userId="2d6ea8bf-94fe-4c86-97c1-e777db4324a6" providerId="ADAL" clId="{7C0F3A82-2A2C-4670-96DB-14844A602A21}" dt="2024-05-09T21:02:27.189" v="6607" actId="2696"/>
        <pc:sldMkLst>
          <pc:docMk/>
          <pc:sldMk cId="3203139748" sldId="335"/>
        </pc:sldMkLst>
        <pc:spChg chg="mod">
          <ac:chgData name="Catherine Laberge" userId="2d6ea8bf-94fe-4c86-97c1-e777db4324a6" providerId="ADAL" clId="{7C0F3A82-2A2C-4670-96DB-14844A602A21}" dt="2024-05-09T20:50:58.348" v="6243" actId="207"/>
          <ac:spMkLst>
            <pc:docMk/>
            <pc:sldMk cId="3203139748" sldId="335"/>
            <ac:spMk id="2" creationId="{E502D811-8C03-12C3-BF3B-D01ECC53FDB3}"/>
          </ac:spMkLst>
        </pc:spChg>
        <pc:spChg chg="mod">
          <ac:chgData name="Catherine Laberge" userId="2d6ea8bf-94fe-4c86-97c1-e777db4324a6" providerId="ADAL" clId="{7C0F3A82-2A2C-4670-96DB-14844A602A21}" dt="2024-05-09T20:52:24.886" v="6280"/>
          <ac:spMkLst>
            <pc:docMk/>
            <pc:sldMk cId="3203139748" sldId="335"/>
            <ac:spMk id="3" creationId="{E7B24832-5F80-C82C-B8CD-C49008495695}"/>
          </ac:spMkLst>
        </pc:spChg>
        <pc:spChg chg="del">
          <ac:chgData name="Catherine Laberge" userId="2d6ea8bf-94fe-4c86-97c1-e777db4324a6" providerId="ADAL" clId="{7C0F3A82-2A2C-4670-96DB-14844A602A21}" dt="2024-05-09T20:52:05.871" v="6279" actId="478"/>
          <ac:spMkLst>
            <pc:docMk/>
            <pc:sldMk cId="3203139748" sldId="335"/>
            <ac:spMk id="5" creationId="{6F3BB7BC-232F-2832-C984-46F8D361C228}"/>
          </ac:spMkLst>
        </pc:spChg>
        <pc:spChg chg="add mod">
          <ac:chgData name="Catherine Laberge" userId="2d6ea8bf-94fe-4c86-97c1-e777db4324a6" providerId="ADAL" clId="{7C0F3A82-2A2C-4670-96DB-14844A602A21}" dt="2024-05-09T20:53:48.137" v="6286" actId="1076"/>
          <ac:spMkLst>
            <pc:docMk/>
            <pc:sldMk cId="3203139748" sldId="335"/>
            <ac:spMk id="8" creationId="{64B4C6EF-F17F-17AF-A7F1-0B529D56ED3C}"/>
          </ac:spMkLst>
        </pc:spChg>
      </pc:sldChg>
      <pc:sldChg chg="modSp add mod ord">
        <pc:chgData name="Catherine Laberge" userId="2d6ea8bf-94fe-4c86-97c1-e777db4324a6" providerId="ADAL" clId="{7C0F3A82-2A2C-4670-96DB-14844A602A21}" dt="2024-05-09T21:01:35.259" v="6606" actId="20577"/>
        <pc:sldMkLst>
          <pc:docMk/>
          <pc:sldMk cId="4184266505" sldId="336"/>
        </pc:sldMkLst>
        <pc:spChg chg="mod">
          <ac:chgData name="Catherine Laberge" userId="2d6ea8bf-94fe-4c86-97c1-e777db4324a6" providerId="ADAL" clId="{7C0F3A82-2A2C-4670-96DB-14844A602A21}" dt="2024-05-09T20:54:56.712" v="6329" actId="14100"/>
          <ac:spMkLst>
            <pc:docMk/>
            <pc:sldMk cId="4184266505" sldId="336"/>
            <ac:spMk id="2" creationId="{7C1A8409-32CE-844D-BF22-1D387273510C}"/>
          </ac:spMkLst>
        </pc:spChg>
        <pc:graphicFrameChg chg="mod modGraphic">
          <ac:chgData name="Catherine Laberge" userId="2d6ea8bf-94fe-4c86-97c1-e777db4324a6" providerId="ADAL" clId="{7C0F3A82-2A2C-4670-96DB-14844A602A21}" dt="2024-05-09T21:01:35.259" v="6606" actId="20577"/>
          <ac:graphicFrameMkLst>
            <pc:docMk/>
            <pc:sldMk cId="4184266505" sldId="336"/>
            <ac:graphicFrameMk id="7" creationId="{400DDF70-DA16-DF48-94EA-33F3E845FF20}"/>
          </ac:graphicFrameMkLst>
        </pc:graphicFrameChg>
      </pc:sldChg>
    </pc:docChg>
  </pc:docChgLst>
  <pc:docChgLst>
    <pc:chgData name="Catherine Laberge" userId="2d6ea8bf-94fe-4c86-97c1-e777db4324a6" providerId="ADAL" clId="{1830AF84-7220-4207-BBEA-335DCF27AEA2}"/>
    <pc:docChg chg="modSld">
      <pc:chgData name="Catherine Laberge" userId="2d6ea8bf-94fe-4c86-97c1-e777db4324a6" providerId="ADAL" clId="{1830AF84-7220-4207-BBEA-335DCF27AEA2}" dt="2024-05-30T12:12:07.526" v="4" actId="20577"/>
      <pc:docMkLst>
        <pc:docMk/>
      </pc:docMkLst>
      <pc:sldChg chg="modSp mod">
        <pc:chgData name="Catherine Laberge" userId="2d6ea8bf-94fe-4c86-97c1-e777db4324a6" providerId="ADAL" clId="{1830AF84-7220-4207-BBEA-335DCF27AEA2}" dt="2024-05-30T12:12:07.526" v="4" actId="20577"/>
        <pc:sldMkLst>
          <pc:docMk/>
          <pc:sldMk cId="1892845578" sldId="337"/>
        </pc:sldMkLst>
        <pc:spChg chg="mod">
          <ac:chgData name="Catherine Laberge" userId="2d6ea8bf-94fe-4c86-97c1-e777db4324a6" providerId="ADAL" clId="{1830AF84-7220-4207-BBEA-335DCF27AEA2}" dt="2024-05-30T12:12:07.526" v="4" actId="20577"/>
          <ac:spMkLst>
            <pc:docMk/>
            <pc:sldMk cId="1892845578" sldId="337"/>
            <ac:spMk id="3" creationId="{4E6F9973-539D-E664-11B2-54B90AA40648}"/>
          </ac:spMkLst>
        </pc:spChg>
      </pc:sldChg>
    </pc:docChg>
  </pc:docChgLst>
  <pc:docChgLst>
    <pc:chgData name="Catherine Laberge" userId="2d6ea8bf-94fe-4c86-97c1-e777db4324a6" providerId="ADAL" clId="{36FEDE9E-52D7-4D9B-B1C9-A73897EBD5D0}"/>
    <pc:docChg chg="undo custSel addSld delSld modSld sldOrd modNotesMaster">
      <pc:chgData name="Catherine Laberge" userId="2d6ea8bf-94fe-4c86-97c1-e777db4324a6" providerId="ADAL" clId="{36FEDE9E-52D7-4D9B-B1C9-A73897EBD5D0}" dt="2024-05-21T17:38:24.499" v="4386" actId="339"/>
      <pc:docMkLst>
        <pc:docMk/>
      </pc:docMkLst>
      <pc:sldChg chg="modSp">
        <pc:chgData name="Catherine Laberge" userId="2d6ea8bf-94fe-4c86-97c1-e777db4324a6" providerId="ADAL" clId="{36FEDE9E-52D7-4D9B-B1C9-A73897EBD5D0}" dt="2024-05-21T17:33:49.389" v="4370" actId="20577"/>
        <pc:sldMkLst>
          <pc:docMk/>
          <pc:sldMk cId="3939398989" sldId="257"/>
        </pc:sldMkLst>
        <pc:graphicFrameChg chg="mod">
          <ac:chgData name="Catherine Laberge" userId="2d6ea8bf-94fe-4c86-97c1-e777db4324a6" providerId="ADAL" clId="{36FEDE9E-52D7-4D9B-B1C9-A73897EBD5D0}" dt="2024-05-21T17:33:49.389" v="4370" actId="20577"/>
          <ac:graphicFrameMkLst>
            <pc:docMk/>
            <pc:sldMk cId="3939398989" sldId="257"/>
            <ac:graphicFrameMk id="7" creationId="{2ED984DB-CF2E-A123-2429-7C10B28EECFA}"/>
          </ac:graphicFrameMkLst>
        </pc:graphicFrameChg>
      </pc:sldChg>
      <pc:sldChg chg="modSp">
        <pc:chgData name="Catherine Laberge" userId="2d6ea8bf-94fe-4c86-97c1-e777db4324a6" providerId="ADAL" clId="{36FEDE9E-52D7-4D9B-B1C9-A73897EBD5D0}" dt="2024-05-20T19:21:22.145" v="1852"/>
        <pc:sldMkLst>
          <pc:docMk/>
          <pc:sldMk cId="4285563506" sldId="259"/>
        </pc:sldMkLst>
        <pc:graphicFrameChg chg="mod">
          <ac:chgData name="Catherine Laberge" userId="2d6ea8bf-94fe-4c86-97c1-e777db4324a6" providerId="ADAL" clId="{36FEDE9E-52D7-4D9B-B1C9-A73897EBD5D0}" dt="2024-05-20T19:21:22.145" v="1852"/>
          <ac:graphicFrameMkLst>
            <pc:docMk/>
            <pc:sldMk cId="4285563506" sldId="259"/>
            <ac:graphicFrameMk id="7" creationId="{8F359D34-48AE-5B40-8D65-BA8CEB9ABEA4}"/>
          </ac:graphicFrameMkLst>
        </pc:graphicFrameChg>
      </pc:sldChg>
      <pc:sldChg chg="addSp modSp mod">
        <pc:chgData name="Catherine Laberge" userId="2d6ea8bf-94fe-4c86-97c1-e777db4324a6" providerId="ADAL" clId="{36FEDE9E-52D7-4D9B-B1C9-A73897EBD5D0}" dt="2024-05-14T11:40:05.963" v="668" actId="255"/>
        <pc:sldMkLst>
          <pc:docMk/>
          <pc:sldMk cId="62292390" sldId="261"/>
        </pc:sldMkLst>
        <pc:spChg chg="add mod">
          <ac:chgData name="Catherine Laberge" userId="2d6ea8bf-94fe-4c86-97c1-e777db4324a6" providerId="ADAL" clId="{36FEDE9E-52D7-4D9B-B1C9-A73897EBD5D0}" dt="2024-05-14T11:40:05.963" v="668" actId="255"/>
          <ac:spMkLst>
            <pc:docMk/>
            <pc:sldMk cId="62292390" sldId="261"/>
            <ac:spMk id="3" creationId="{62249DE4-79FC-44BB-070C-3E0E2A99D431}"/>
          </ac:spMkLst>
        </pc:spChg>
      </pc:sldChg>
      <pc:sldChg chg="addSp modSp mod">
        <pc:chgData name="Catherine Laberge" userId="2d6ea8bf-94fe-4c86-97c1-e777db4324a6" providerId="ADAL" clId="{36FEDE9E-52D7-4D9B-B1C9-A73897EBD5D0}" dt="2024-05-21T17:29:29.410" v="4315"/>
        <pc:sldMkLst>
          <pc:docMk/>
          <pc:sldMk cId="748369129" sldId="264"/>
        </pc:sldMkLst>
        <pc:spChg chg="mod">
          <ac:chgData name="Catherine Laberge" userId="2d6ea8bf-94fe-4c86-97c1-e777db4324a6" providerId="ADAL" clId="{36FEDE9E-52D7-4D9B-B1C9-A73897EBD5D0}" dt="2024-05-21T17:29:12" v="4312" actId="207"/>
          <ac:spMkLst>
            <pc:docMk/>
            <pc:sldMk cId="748369129" sldId="264"/>
            <ac:spMk id="3" creationId="{966C5985-1564-C708-E186-42FD73C99AA2}"/>
          </ac:spMkLst>
        </pc:spChg>
        <pc:spChg chg="add mod">
          <ac:chgData name="Catherine Laberge" userId="2d6ea8bf-94fe-4c86-97c1-e777db4324a6" providerId="ADAL" clId="{36FEDE9E-52D7-4D9B-B1C9-A73897EBD5D0}" dt="2024-05-14T11:47:04.605" v="769" actId="20577"/>
          <ac:spMkLst>
            <pc:docMk/>
            <pc:sldMk cId="748369129" sldId="264"/>
            <ac:spMk id="8" creationId="{E3A6FB27-AEE0-8593-8794-AFEF991BF8E0}"/>
          </ac:spMkLst>
        </pc:spChg>
        <pc:graphicFrameChg chg="mod">
          <ac:chgData name="Catherine Laberge" userId="2d6ea8bf-94fe-4c86-97c1-e777db4324a6" providerId="ADAL" clId="{36FEDE9E-52D7-4D9B-B1C9-A73897EBD5D0}" dt="2024-05-21T17:29:29.410" v="4315"/>
          <ac:graphicFrameMkLst>
            <pc:docMk/>
            <pc:sldMk cId="748369129" sldId="264"/>
            <ac:graphicFrameMk id="7" creationId="{7DB3096B-6BE9-804F-AF61-0F4FF428E717}"/>
          </ac:graphicFrameMkLst>
        </pc:graphicFrameChg>
      </pc:sldChg>
      <pc:sldChg chg="addSp delSp modSp mod">
        <pc:chgData name="Catherine Laberge" userId="2d6ea8bf-94fe-4c86-97c1-e777db4324a6" providerId="ADAL" clId="{36FEDE9E-52D7-4D9B-B1C9-A73897EBD5D0}" dt="2024-05-14T11:48:06.349" v="779" actId="20577"/>
        <pc:sldMkLst>
          <pc:docMk/>
          <pc:sldMk cId="1503751898" sldId="267"/>
        </pc:sldMkLst>
        <pc:spChg chg="add mod">
          <ac:chgData name="Catherine Laberge" userId="2d6ea8bf-94fe-4c86-97c1-e777db4324a6" providerId="ADAL" clId="{36FEDE9E-52D7-4D9B-B1C9-A73897EBD5D0}" dt="2024-05-14T11:48:06.349" v="779" actId="20577"/>
          <ac:spMkLst>
            <pc:docMk/>
            <pc:sldMk cId="1503751898" sldId="267"/>
            <ac:spMk id="4" creationId="{105E6F84-F55B-6F53-DCBD-5A6999301D3F}"/>
          </ac:spMkLst>
        </pc:spChg>
        <pc:spChg chg="del mod">
          <ac:chgData name="Catherine Laberge" userId="2d6ea8bf-94fe-4c86-97c1-e777db4324a6" providerId="ADAL" clId="{36FEDE9E-52D7-4D9B-B1C9-A73897EBD5D0}" dt="2024-05-14T11:47:44.141" v="771" actId="478"/>
          <ac:spMkLst>
            <pc:docMk/>
            <pc:sldMk cId="1503751898" sldId="267"/>
            <ac:spMk id="8" creationId="{89BFEB48-8D43-9F40-B9DC-3E34E5D784C2}"/>
          </ac:spMkLst>
        </pc:spChg>
      </pc:sldChg>
      <pc:sldChg chg="modSp del mod">
        <pc:chgData name="Catherine Laberge" userId="2d6ea8bf-94fe-4c86-97c1-e777db4324a6" providerId="ADAL" clId="{36FEDE9E-52D7-4D9B-B1C9-A73897EBD5D0}" dt="2024-05-21T16:08:52.918" v="3057" actId="47"/>
        <pc:sldMkLst>
          <pc:docMk/>
          <pc:sldMk cId="756532032" sldId="269"/>
        </pc:sldMkLst>
        <pc:spChg chg="mod">
          <ac:chgData name="Catherine Laberge" userId="2d6ea8bf-94fe-4c86-97c1-e777db4324a6" providerId="ADAL" clId="{36FEDE9E-52D7-4D9B-B1C9-A73897EBD5D0}" dt="2024-05-21T14:45:22.881" v="2972" actId="20577"/>
          <ac:spMkLst>
            <pc:docMk/>
            <pc:sldMk cId="756532032" sldId="269"/>
            <ac:spMk id="2" creationId="{4F79B4F2-D184-356B-85D6-7DD0425CCC11}"/>
          </ac:spMkLst>
        </pc:spChg>
        <pc:graphicFrameChg chg="mod modGraphic">
          <ac:chgData name="Catherine Laberge" userId="2d6ea8bf-94fe-4c86-97c1-e777db4324a6" providerId="ADAL" clId="{36FEDE9E-52D7-4D9B-B1C9-A73897EBD5D0}" dt="2024-05-17T21:36:59.922" v="1830"/>
          <ac:graphicFrameMkLst>
            <pc:docMk/>
            <pc:sldMk cId="756532032" sldId="269"/>
            <ac:graphicFrameMk id="7" creationId="{5A2A66F9-C4DB-E5FB-D14B-66C1C32EAC17}"/>
          </ac:graphicFrameMkLst>
        </pc:graphicFrameChg>
      </pc:sldChg>
      <pc:sldChg chg="addSp modSp mod">
        <pc:chgData name="Catherine Laberge" userId="2d6ea8bf-94fe-4c86-97c1-e777db4324a6" providerId="ADAL" clId="{36FEDE9E-52D7-4D9B-B1C9-A73897EBD5D0}" dt="2024-05-21T17:38:24.499" v="4386" actId="339"/>
        <pc:sldMkLst>
          <pc:docMk/>
          <pc:sldMk cId="2986402639" sldId="270"/>
        </pc:sldMkLst>
        <pc:spChg chg="mod">
          <ac:chgData name="Catherine Laberge" userId="2d6ea8bf-94fe-4c86-97c1-e777db4324a6" providerId="ADAL" clId="{36FEDE9E-52D7-4D9B-B1C9-A73897EBD5D0}" dt="2024-05-14T11:49:05.532" v="791"/>
          <ac:spMkLst>
            <pc:docMk/>
            <pc:sldMk cId="2986402639" sldId="270"/>
            <ac:spMk id="2" creationId="{628C2F02-FCEC-76D1-A29C-077335889917}"/>
          </ac:spMkLst>
        </pc:spChg>
        <pc:spChg chg="add mod">
          <ac:chgData name="Catherine Laberge" userId="2d6ea8bf-94fe-4c86-97c1-e777db4324a6" providerId="ADAL" clId="{36FEDE9E-52D7-4D9B-B1C9-A73897EBD5D0}" dt="2024-05-14T11:49:51.488" v="807" actId="20577"/>
          <ac:spMkLst>
            <pc:docMk/>
            <pc:sldMk cId="2986402639" sldId="270"/>
            <ac:spMk id="4" creationId="{C91920EE-6AF3-A6D9-A8E5-CBD876A80385}"/>
          </ac:spMkLst>
        </pc:spChg>
        <pc:graphicFrameChg chg="mod">
          <ac:chgData name="Catherine Laberge" userId="2d6ea8bf-94fe-4c86-97c1-e777db4324a6" providerId="ADAL" clId="{36FEDE9E-52D7-4D9B-B1C9-A73897EBD5D0}" dt="2024-05-21T17:38:24.499" v="4386" actId="339"/>
          <ac:graphicFrameMkLst>
            <pc:docMk/>
            <pc:sldMk cId="2986402639" sldId="270"/>
            <ac:graphicFrameMk id="7" creationId="{0D99A6D5-BDD5-717B-9AC5-9D37922DD4F7}"/>
          </ac:graphicFrameMkLst>
        </pc:graphicFrameChg>
      </pc:sldChg>
      <pc:sldChg chg="addSp modSp mod">
        <pc:chgData name="Catherine Laberge" userId="2d6ea8bf-94fe-4c86-97c1-e777db4324a6" providerId="ADAL" clId="{36FEDE9E-52D7-4D9B-B1C9-A73897EBD5D0}" dt="2024-05-21T17:30:02.700" v="4318" actId="13822"/>
        <pc:sldMkLst>
          <pc:docMk/>
          <pc:sldMk cId="3603459802" sldId="274"/>
        </pc:sldMkLst>
        <pc:spChg chg="add mod">
          <ac:chgData name="Catherine Laberge" userId="2d6ea8bf-94fe-4c86-97c1-e777db4324a6" providerId="ADAL" clId="{36FEDE9E-52D7-4D9B-B1C9-A73897EBD5D0}" dt="2024-05-17T21:17:57.730" v="1305" actId="1076"/>
          <ac:spMkLst>
            <pc:docMk/>
            <pc:sldMk cId="3603459802" sldId="274"/>
            <ac:spMk id="4" creationId="{F3F04434-7B52-5879-D644-BFE8FFFEFA38}"/>
          </ac:spMkLst>
        </pc:spChg>
        <pc:graphicFrameChg chg="mod modGraphic">
          <ac:chgData name="Catherine Laberge" userId="2d6ea8bf-94fe-4c86-97c1-e777db4324a6" providerId="ADAL" clId="{36FEDE9E-52D7-4D9B-B1C9-A73897EBD5D0}" dt="2024-05-21T17:30:02.700" v="4318" actId="13822"/>
          <ac:graphicFrameMkLst>
            <pc:docMk/>
            <pc:sldMk cId="3603459802" sldId="274"/>
            <ac:graphicFrameMk id="10" creationId="{A1357B63-D10C-6F9D-1124-3D73A27A50AD}"/>
          </ac:graphicFrameMkLst>
        </pc:graphicFrameChg>
      </pc:sldChg>
      <pc:sldChg chg="modSp">
        <pc:chgData name="Catherine Laberge" userId="2d6ea8bf-94fe-4c86-97c1-e777db4324a6" providerId="ADAL" clId="{36FEDE9E-52D7-4D9B-B1C9-A73897EBD5D0}" dt="2024-05-17T21:19:41.122" v="1328" actId="20577"/>
        <pc:sldMkLst>
          <pc:docMk/>
          <pc:sldMk cId="3710826557" sldId="282"/>
        </pc:sldMkLst>
        <pc:graphicFrameChg chg="mod">
          <ac:chgData name="Catherine Laberge" userId="2d6ea8bf-94fe-4c86-97c1-e777db4324a6" providerId="ADAL" clId="{36FEDE9E-52D7-4D9B-B1C9-A73897EBD5D0}" dt="2024-05-17T21:19:41.122" v="1328" actId="20577"/>
          <ac:graphicFrameMkLst>
            <pc:docMk/>
            <pc:sldMk cId="3710826557" sldId="282"/>
            <ac:graphicFrameMk id="17" creationId="{74882865-4BF0-F041-809E-09A557763A1E}"/>
          </ac:graphicFrameMkLst>
        </pc:graphicFrameChg>
      </pc:sldChg>
      <pc:sldChg chg="addSp modSp mod">
        <pc:chgData name="Catherine Laberge" userId="2d6ea8bf-94fe-4c86-97c1-e777db4324a6" providerId="ADAL" clId="{36FEDE9E-52D7-4D9B-B1C9-A73897EBD5D0}" dt="2024-05-20T19:52:56.613" v="2902" actId="13822"/>
        <pc:sldMkLst>
          <pc:docMk/>
          <pc:sldMk cId="609187286" sldId="307"/>
        </pc:sldMkLst>
        <pc:spChg chg="add mod">
          <ac:chgData name="Catherine Laberge" userId="2d6ea8bf-94fe-4c86-97c1-e777db4324a6" providerId="ADAL" clId="{36FEDE9E-52D7-4D9B-B1C9-A73897EBD5D0}" dt="2024-05-14T11:41:28.918" v="692" actId="1076"/>
          <ac:spMkLst>
            <pc:docMk/>
            <pc:sldMk cId="609187286" sldId="307"/>
            <ac:spMk id="4" creationId="{F16A96A0-56FC-7D80-3F0C-7772ECF5C007}"/>
          </ac:spMkLst>
        </pc:spChg>
        <pc:graphicFrameChg chg="mod">
          <ac:chgData name="Catherine Laberge" userId="2d6ea8bf-94fe-4c86-97c1-e777db4324a6" providerId="ADAL" clId="{36FEDE9E-52D7-4D9B-B1C9-A73897EBD5D0}" dt="2024-05-20T19:52:56.613" v="2902" actId="13822"/>
          <ac:graphicFrameMkLst>
            <pc:docMk/>
            <pc:sldMk cId="609187286" sldId="307"/>
            <ac:graphicFrameMk id="7" creationId="{9C87E6A9-03F2-2B4A-8344-1CBE19E783E5}"/>
          </ac:graphicFrameMkLst>
        </pc:graphicFrameChg>
      </pc:sldChg>
      <pc:sldChg chg="addSp modSp mod">
        <pc:chgData name="Catherine Laberge" userId="2d6ea8bf-94fe-4c86-97c1-e777db4324a6" providerId="ADAL" clId="{36FEDE9E-52D7-4D9B-B1C9-A73897EBD5D0}" dt="2024-05-21T17:32:49.005" v="4368" actId="20577"/>
        <pc:sldMkLst>
          <pc:docMk/>
          <pc:sldMk cId="693278201" sldId="318"/>
        </pc:sldMkLst>
        <pc:spChg chg="add mod">
          <ac:chgData name="Catherine Laberge" userId="2d6ea8bf-94fe-4c86-97c1-e777db4324a6" providerId="ADAL" clId="{36FEDE9E-52D7-4D9B-B1C9-A73897EBD5D0}" dt="2024-05-14T11:50:16.486" v="813" actId="20577"/>
          <ac:spMkLst>
            <pc:docMk/>
            <pc:sldMk cId="693278201" sldId="318"/>
            <ac:spMk id="4" creationId="{B4DBFA15-0D37-E28E-5DAB-A69465542A0B}"/>
          </ac:spMkLst>
        </pc:spChg>
        <pc:graphicFrameChg chg="mod">
          <ac:chgData name="Catherine Laberge" userId="2d6ea8bf-94fe-4c86-97c1-e777db4324a6" providerId="ADAL" clId="{36FEDE9E-52D7-4D9B-B1C9-A73897EBD5D0}" dt="2024-05-21T17:32:49.005" v="4368" actId="20577"/>
          <ac:graphicFrameMkLst>
            <pc:docMk/>
            <pc:sldMk cId="693278201" sldId="318"/>
            <ac:graphicFrameMk id="7" creationId="{400DDF70-DA16-DF48-94EA-33F3E845FF20}"/>
          </ac:graphicFrameMkLst>
        </pc:graphicFrameChg>
      </pc:sldChg>
      <pc:sldChg chg="ord">
        <pc:chgData name="Catherine Laberge" userId="2d6ea8bf-94fe-4c86-97c1-e777db4324a6" providerId="ADAL" clId="{36FEDE9E-52D7-4D9B-B1C9-A73897EBD5D0}" dt="2024-05-20T19:22:09.634" v="1854"/>
        <pc:sldMkLst>
          <pc:docMk/>
          <pc:sldMk cId="3181253105" sldId="319"/>
        </pc:sldMkLst>
      </pc:sldChg>
      <pc:sldChg chg="addSp modSp mod">
        <pc:chgData name="Catherine Laberge" userId="2d6ea8bf-94fe-4c86-97c1-e777db4324a6" providerId="ADAL" clId="{36FEDE9E-52D7-4D9B-B1C9-A73897EBD5D0}" dt="2024-05-21T17:38:02.292" v="4384" actId="207"/>
        <pc:sldMkLst>
          <pc:docMk/>
          <pc:sldMk cId="2178448784" sldId="322"/>
        </pc:sldMkLst>
        <pc:spChg chg="mod">
          <ac:chgData name="Catherine Laberge" userId="2d6ea8bf-94fe-4c86-97c1-e777db4324a6" providerId="ADAL" clId="{36FEDE9E-52D7-4D9B-B1C9-A73897EBD5D0}" dt="2024-05-14T06:40:48.671" v="65" actId="20577"/>
          <ac:spMkLst>
            <pc:docMk/>
            <pc:sldMk cId="2178448784" sldId="322"/>
            <ac:spMk id="2" creationId="{7C1A8409-32CE-844D-BF22-1D387273510C}"/>
          </ac:spMkLst>
        </pc:spChg>
        <pc:spChg chg="add mod">
          <ac:chgData name="Catherine Laberge" userId="2d6ea8bf-94fe-4c86-97c1-e777db4324a6" providerId="ADAL" clId="{36FEDE9E-52D7-4D9B-B1C9-A73897EBD5D0}" dt="2024-05-14T11:48:38.981" v="789" actId="20577"/>
          <ac:spMkLst>
            <pc:docMk/>
            <pc:sldMk cId="2178448784" sldId="322"/>
            <ac:spMk id="4" creationId="{9CFDFB41-4137-5AE3-4C8F-0EC8A0A21D5E}"/>
          </ac:spMkLst>
        </pc:spChg>
        <pc:graphicFrameChg chg="mod">
          <ac:chgData name="Catherine Laberge" userId="2d6ea8bf-94fe-4c86-97c1-e777db4324a6" providerId="ADAL" clId="{36FEDE9E-52D7-4D9B-B1C9-A73897EBD5D0}" dt="2024-05-21T17:38:02.292" v="4384" actId="207"/>
          <ac:graphicFrameMkLst>
            <pc:docMk/>
            <pc:sldMk cId="2178448784" sldId="322"/>
            <ac:graphicFrameMk id="7" creationId="{400DDF70-DA16-DF48-94EA-33F3E845FF20}"/>
          </ac:graphicFrameMkLst>
        </pc:graphicFrameChg>
      </pc:sldChg>
      <pc:sldChg chg="addSp modSp mod">
        <pc:chgData name="Catherine Laberge" userId="2d6ea8bf-94fe-4c86-97c1-e777db4324a6" providerId="ADAL" clId="{36FEDE9E-52D7-4D9B-B1C9-A73897EBD5D0}" dt="2024-05-14T11:42:35.331" v="725" actId="20577"/>
        <pc:sldMkLst>
          <pc:docMk/>
          <pc:sldMk cId="2129960089" sldId="328"/>
        </pc:sldMkLst>
        <pc:spChg chg="add mod">
          <ac:chgData name="Catherine Laberge" userId="2d6ea8bf-94fe-4c86-97c1-e777db4324a6" providerId="ADAL" clId="{36FEDE9E-52D7-4D9B-B1C9-A73897EBD5D0}" dt="2024-05-14T11:42:35.331" v="725" actId="20577"/>
          <ac:spMkLst>
            <pc:docMk/>
            <pc:sldMk cId="2129960089" sldId="328"/>
            <ac:spMk id="7" creationId="{30F4F503-D311-DFF9-9B55-3FDF74FF1F65}"/>
          </ac:spMkLst>
        </pc:spChg>
        <pc:spChg chg="mod">
          <ac:chgData name="Catherine Laberge" userId="2d6ea8bf-94fe-4c86-97c1-e777db4324a6" providerId="ADAL" clId="{36FEDE9E-52D7-4D9B-B1C9-A73897EBD5D0}" dt="2024-05-14T08:37:35.266" v="617" actId="20577"/>
          <ac:spMkLst>
            <pc:docMk/>
            <pc:sldMk cId="2129960089" sldId="328"/>
            <ac:spMk id="36" creationId="{B515E503-725B-4266-4A89-ADD535D9628D}"/>
          </ac:spMkLst>
        </pc:spChg>
      </pc:sldChg>
      <pc:sldChg chg="addSp modSp mod">
        <pc:chgData name="Catherine Laberge" userId="2d6ea8bf-94fe-4c86-97c1-e777db4324a6" providerId="ADAL" clId="{36FEDE9E-52D7-4D9B-B1C9-A73897EBD5D0}" dt="2024-05-14T11:42:09.600" v="718" actId="20577"/>
        <pc:sldMkLst>
          <pc:docMk/>
          <pc:sldMk cId="3449731648" sldId="332"/>
        </pc:sldMkLst>
        <pc:spChg chg="mod">
          <ac:chgData name="Catherine Laberge" userId="2d6ea8bf-94fe-4c86-97c1-e777db4324a6" providerId="ADAL" clId="{36FEDE9E-52D7-4D9B-B1C9-A73897EBD5D0}" dt="2024-05-14T06:37:43.938" v="51" actId="20577"/>
          <ac:spMkLst>
            <pc:docMk/>
            <pc:sldMk cId="3449731648" sldId="332"/>
            <ac:spMk id="2" creationId="{5145C557-799C-C62E-DD5E-9C2260B67517}"/>
          </ac:spMkLst>
        </pc:spChg>
        <pc:spChg chg="add mod">
          <ac:chgData name="Catherine Laberge" userId="2d6ea8bf-94fe-4c86-97c1-e777db4324a6" providerId="ADAL" clId="{36FEDE9E-52D7-4D9B-B1C9-A73897EBD5D0}" dt="2024-05-14T11:42:09.600" v="718" actId="20577"/>
          <ac:spMkLst>
            <pc:docMk/>
            <pc:sldMk cId="3449731648" sldId="332"/>
            <ac:spMk id="4" creationId="{27DECA03-0CA8-2278-400C-932804E1AAD2}"/>
          </ac:spMkLst>
        </pc:spChg>
      </pc:sldChg>
      <pc:sldChg chg="modSp del mod">
        <pc:chgData name="Catherine Laberge" userId="2d6ea8bf-94fe-4c86-97c1-e777db4324a6" providerId="ADAL" clId="{36FEDE9E-52D7-4D9B-B1C9-A73897EBD5D0}" dt="2024-05-14T07:55:53.509" v="101" actId="2696"/>
        <pc:sldMkLst>
          <pc:docMk/>
          <pc:sldMk cId="3778283968" sldId="334"/>
        </pc:sldMkLst>
        <pc:spChg chg="mod">
          <ac:chgData name="Catherine Laberge" userId="2d6ea8bf-94fe-4c86-97c1-e777db4324a6" providerId="ADAL" clId="{36FEDE9E-52D7-4D9B-B1C9-A73897EBD5D0}" dt="2024-05-14T07:55:50.885" v="100" actId="21"/>
          <ac:spMkLst>
            <pc:docMk/>
            <pc:sldMk cId="3778283968" sldId="334"/>
            <ac:spMk id="2" creationId="{EE1266A6-E401-0E9D-498D-DA4A0928DD8B}"/>
          </ac:spMkLst>
        </pc:spChg>
      </pc:sldChg>
      <pc:sldChg chg="addSp modSp mod">
        <pc:chgData name="Catherine Laberge" userId="2d6ea8bf-94fe-4c86-97c1-e777db4324a6" providerId="ADAL" clId="{36FEDE9E-52D7-4D9B-B1C9-A73897EBD5D0}" dt="2024-05-21T17:28:56.546" v="4311" actId="207"/>
        <pc:sldMkLst>
          <pc:docMk/>
          <pc:sldMk cId="4184266505" sldId="336"/>
        </pc:sldMkLst>
        <pc:spChg chg="add mod">
          <ac:chgData name="Catherine Laberge" userId="2d6ea8bf-94fe-4c86-97c1-e777db4324a6" providerId="ADAL" clId="{36FEDE9E-52D7-4D9B-B1C9-A73897EBD5D0}" dt="2024-05-14T11:46:09.269" v="760" actId="20577"/>
          <ac:spMkLst>
            <pc:docMk/>
            <pc:sldMk cId="4184266505" sldId="336"/>
            <ac:spMk id="4" creationId="{6E2B7125-044C-6FE0-31FF-39C594A2970F}"/>
          </ac:spMkLst>
        </pc:spChg>
        <pc:graphicFrameChg chg="mod">
          <ac:chgData name="Catherine Laberge" userId="2d6ea8bf-94fe-4c86-97c1-e777db4324a6" providerId="ADAL" clId="{36FEDE9E-52D7-4D9B-B1C9-A73897EBD5D0}" dt="2024-05-21T17:28:56.546" v="4311" actId="207"/>
          <ac:graphicFrameMkLst>
            <pc:docMk/>
            <pc:sldMk cId="4184266505" sldId="336"/>
            <ac:graphicFrameMk id="7" creationId="{400DDF70-DA16-DF48-94EA-33F3E845FF20}"/>
          </ac:graphicFrameMkLst>
        </pc:graphicFrameChg>
      </pc:sldChg>
      <pc:sldChg chg="modSp mod modNotesTx">
        <pc:chgData name="Catherine Laberge" userId="2d6ea8bf-94fe-4c86-97c1-e777db4324a6" providerId="ADAL" clId="{36FEDE9E-52D7-4D9B-B1C9-A73897EBD5D0}" dt="2024-05-21T17:23:06.418" v="4245" actId="207"/>
        <pc:sldMkLst>
          <pc:docMk/>
          <pc:sldMk cId="1892845578" sldId="337"/>
        </pc:sldMkLst>
        <pc:spChg chg="mod">
          <ac:chgData name="Catherine Laberge" userId="2d6ea8bf-94fe-4c86-97c1-e777db4324a6" providerId="ADAL" clId="{36FEDE9E-52D7-4D9B-B1C9-A73897EBD5D0}" dt="2024-05-21T17:22:52.487" v="4244" actId="20577"/>
          <ac:spMkLst>
            <pc:docMk/>
            <pc:sldMk cId="1892845578" sldId="337"/>
            <ac:spMk id="2" creationId="{59211209-A9B1-0407-4E67-8A90B0260821}"/>
          </ac:spMkLst>
        </pc:spChg>
        <pc:spChg chg="mod">
          <ac:chgData name="Catherine Laberge" userId="2d6ea8bf-94fe-4c86-97c1-e777db4324a6" providerId="ADAL" clId="{36FEDE9E-52D7-4D9B-B1C9-A73897EBD5D0}" dt="2024-05-21T17:23:06.418" v="4245" actId="207"/>
          <ac:spMkLst>
            <pc:docMk/>
            <pc:sldMk cId="1892845578" sldId="337"/>
            <ac:spMk id="3" creationId="{4E6F9973-539D-E664-11B2-54B90AA40648}"/>
          </ac:spMkLst>
        </pc:spChg>
      </pc:sldChg>
      <pc:sldChg chg="addSp modSp add mod ord">
        <pc:chgData name="Catherine Laberge" userId="2d6ea8bf-94fe-4c86-97c1-e777db4324a6" providerId="ADAL" clId="{36FEDE9E-52D7-4D9B-B1C9-A73897EBD5D0}" dt="2024-05-14T11:44:01.659" v="746" actId="20577"/>
        <pc:sldMkLst>
          <pc:docMk/>
          <pc:sldMk cId="2365420304" sldId="338"/>
        </pc:sldMkLst>
        <pc:spChg chg="mod">
          <ac:chgData name="Catherine Laberge" userId="2d6ea8bf-94fe-4c86-97c1-e777db4324a6" providerId="ADAL" clId="{36FEDE9E-52D7-4D9B-B1C9-A73897EBD5D0}" dt="2024-05-14T07:55:57.367" v="102"/>
          <ac:spMkLst>
            <pc:docMk/>
            <pc:sldMk cId="2365420304" sldId="338"/>
            <ac:spMk id="2" creationId="{E603617C-04AB-7A66-77D1-F866E22A2AF6}"/>
          </ac:spMkLst>
        </pc:spChg>
        <pc:spChg chg="add mod">
          <ac:chgData name="Catherine Laberge" userId="2d6ea8bf-94fe-4c86-97c1-e777db4324a6" providerId="ADAL" clId="{36FEDE9E-52D7-4D9B-B1C9-A73897EBD5D0}" dt="2024-05-14T11:44:01.659" v="746" actId="20577"/>
          <ac:spMkLst>
            <pc:docMk/>
            <pc:sldMk cId="2365420304" sldId="338"/>
            <ac:spMk id="4" creationId="{D1315F6C-D237-F25E-7F71-84E745E5FD5C}"/>
          </ac:spMkLst>
        </pc:spChg>
        <pc:graphicFrameChg chg="mod">
          <ac:chgData name="Catherine Laberge" userId="2d6ea8bf-94fe-4c86-97c1-e777db4324a6" providerId="ADAL" clId="{36FEDE9E-52D7-4D9B-B1C9-A73897EBD5D0}" dt="2024-05-14T08:04:41.686" v="538" actId="20577"/>
          <ac:graphicFrameMkLst>
            <pc:docMk/>
            <pc:sldMk cId="2365420304" sldId="338"/>
            <ac:graphicFrameMk id="7" creationId="{2ED984DB-CF2E-A123-2429-7C10B28EECFA}"/>
          </ac:graphicFrameMkLst>
        </pc:graphicFrameChg>
      </pc:sldChg>
      <pc:sldChg chg="new del">
        <pc:chgData name="Catherine Laberge" userId="2d6ea8bf-94fe-4c86-97c1-e777db4324a6" providerId="ADAL" clId="{36FEDE9E-52D7-4D9B-B1C9-A73897EBD5D0}" dt="2024-05-16T18:37:12.641" v="826" actId="2696"/>
        <pc:sldMkLst>
          <pc:docMk/>
          <pc:sldMk cId="2834215865" sldId="339"/>
        </pc:sldMkLst>
      </pc:sldChg>
      <pc:sldChg chg="delSp modSp add mod ord">
        <pc:chgData name="Catherine Laberge" userId="2d6ea8bf-94fe-4c86-97c1-e777db4324a6" providerId="ADAL" clId="{36FEDE9E-52D7-4D9B-B1C9-A73897EBD5D0}" dt="2024-05-21T16:55:06.736" v="3644" actId="20577"/>
        <pc:sldMkLst>
          <pc:docMk/>
          <pc:sldMk cId="2060099521" sldId="340"/>
        </pc:sldMkLst>
        <pc:spChg chg="mod">
          <ac:chgData name="Catherine Laberge" userId="2d6ea8bf-94fe-4c86-97c1-e777db4324a6" providerId="ADAL" clId="{36FEDE9E-52D7-4D9B-B1C9-A73897EBD5D0}" dt="2024-05-16T18:46:41.853" v="1275" actId="20577"/>
          <ac:spMkLst>
            <pc:docMk/>
            <pc:sldMk cId="2060099521" sldId="340"/>
            <ac:spMk id="2" creationId="{7C1A8409-32CE-844D-BF22-1D387273510C}"/>
          </ac:spMkLst>
        </pc:spChg>
        <pc:spChg chg="del">
          <ac:chgData name="Catherine Laberge" userId="2d6ea8bf-94fe-4c86-97c1-e777db4324a6" providerId="ADAL" clId="{36FEDE9E-52D7-4D9B-B1C9-A73897EBD5D0}" dt="2024-05-16T18:42:06.230" v="988" actId="478"/>
          <ac:spMkLst>
            <pc:docMk/>
            <pc:sldMk cId="2060099521" sldId="340"/>
            <ac:spMk id="4" creationId="{6E2B7125-044C-6FE0-31FF-39C594A2970F}"/>
          </ac:spMkLst>
        </pc:spChg>
        <pc:graphicFrameChg chg="mod">
          <ac:chgData name="Catherine Laberge" userId="2d6ea8bf-94fe-4c86-97c1-e777db4324a6" providerId="ADAL" clId="{36FEDE9E-52D7-4D9B-B1C9-A73897EBD5D0}" dt="2024-05-21T16:55:06.736" v="3644" actId="20577"/>
          <ac:graphicFrameMkLst>
            <pc:docMk/>
            <pc:sldMk cId="2060099521" sldId="340"/>
            <ac:graphicFrameMk id="7" creationId="{400DDF70-DA16-DF48-94EA-33F3E845FF20}"/>
          </ac:graphicFrameMkLst>
        </pc:graphicFrameChg>
      </pc:sldChg>
      <pc:sldChg chg="addSp delSp modSp new mod ord">
        <pc:chgData name="Catherine Laberge" userId="2d6ea8bf-94fe-4c86-97c1-e777db4324a6" providerId="ADAL" clId="{36FEDE9E-52D7-4D9B-B1C9-A73897EBD5D0}" dt="2024-05-21T14:38:32.629" v="2932" actId="339"/>
        <pc:sldMkLst>
          <pc:docMk/>
          <pc:sldMk cId="1560660683" sldId="341"/>
        </pc:sldMkLst>
        <pc:spChg chg="mod">
          <ac:chgData name="Catherine Laberge" userId="2d6ea8bf-94fe-4c86-97c1-e777db4324a6" providerId="ADAL" clId="{36FEDE9E-52D7-4D9B-B1C9-A73897EBD5D0}" dt="2024-05-17T21:30:39.615" v="1655" actId="20577"/>
          <ac:spMkLst>
            <pc:docMk/>
            <pc:sldMk cId="1560660683" sldId="341"/>
            <ac:spMk id="2" creationId="{BC09D98F-9815-4132-267D-6BCC9DDB5CCA}"/>
          </ac:spMkLst>
        </pc:spChg>
        <pc:spChg chg="del mod">
          <ac:chgData name="Catherine Laberge" userId="2d6ea8bf-94fe-4c86-97c1-e777db4324a6" providerId="ADAL" clId="{36FEDE9E-52D7-4D9B-B1C9-A73897EBD5D0}" dt="2024-05-17T21:22:30.777" v="1420" actId="1032"/>
          <ac:spMkLst>
            <pc:docMk/>
            <pc:sldMk cId="1560660683" sldId="341"/>
            <ac:spMk id="3" creationId="{D90126C4-3891-0001-A8A8-80C5BF066505}"/>
          </ac:spMkLst>
        </pc:spChg>
        <pc:spChg chg="del">
          <ac:chgData name="Catherine Laberge" userId="2d6ea8bf-94fe-4c86-97c1-e777db4324a6" providerId="ADAL" clId="{36FEDE9E-52D7-4D9B-B1C9-A73897EBD5D0}" dt="2024-05-17T21:20:50.233" v="1330" actId="22"/>
          <ac:spMkLst>
            <pc:docMk/>
            <pc:sldMk cId="1560660683" sldId="341"/>
            <ac:spMk id="4" creationId="{B002CD53-F3CB-FCFB-8C50-E3E51549CA18}"/>
          </ac:spMkLst>
        </pc:spChg>
        <pc:spChg chg="del mod">
          <ac:chgData name="Catherine Laberge" userId="2d6ea8bf-94fe-4c86-97c1-e777db4324a6" providerId="ADAL" clId="{36FEDE9E-52D7-4D9B-B1C9-A73897EBD5D0}" dt="2024-05-17T21:25:21.157" v="1522" actId="478"/>
          <ac:spMkLst>
            <pc:docMk/>
            <pc:sldMk cId="1560660683" sldId="341"/>
            <ac:spMk id="5" creationId="{9DFA7C0A-237F-8BFE-5A7C-08F9292BE6BE}"/>
          </ac:spMkLst>
        </pc:spChg>
        <pc:spChg chg="del mod">
          <ac:chgData name="Catherine Laberge" userId="2d6ea8bf-94fe-4c86-97c1-e777db4324a6" providerId="ADAL" clId="{36FEDE9E-52D7-4D9B-B1C9-A73897EBD5D0}" dt="2024-05-17T21:25:23.013" v="1523" actId="478"/>
          <ac:spMkLst>
            <pc:docMk/>
            <pc:sldMk cId="1560660683" sldId="341"/>
            <ac:spMk id="6" creationId="{5A667A5C-3E0A-766D-3A24-34EAAC07F6E1}"/>
          </ac:spMkLst>
        </pc:spChg>
        <pc:graphicFrameChg chg="add mod modGraphic">
          <ac:chgData name="Catherine Laberge" userId="2d6ea8bf-94fe-4c86-97c1-e777db4324a6" providerId="ADAL" clId="{36FEDE9E-52D7-4D9B-B1C9-A73897EBD5D0}" dt="2024-05-21T14:38:32.629" v="2932" actId="339"/>
          <ac:graphicFrameMkLst>
            <pc:docMk/>
            <pc:sldMk cId="1560660683" sldId="341"/>
            <ac:graphicFrameMk id="10" creationId="{E6E75E38-3E50-6060-A10C-7B0CDC487A2E}"/>
          </ac:graphicFrameMkLst>
        </pc:graphicFrameChg>
        <pc:picChg chg="add mod ord">
          <ac:chgData name="Catherine Laberge" userId="2d6ea8bf-94fe-4c86-97c1-e777db4324a6" providerId="ADAL" clId="{36FEDE9E-52D7-4D9B-B1C9-A73897EBD5D0}" dt="2024-05-17T21:30:57.593" v="1656" actId="1076"/>
          <ac:picMkLst>
            <pc:docMk/>
            <pc:sldMk cId="1560660683" sldId="341"/>
            <ac:picMk id="9" creationId="{DF589DD2-896E-CA82-0600-52054588EAD0}"/>
          </ac:picMkLst>
        </pc:picChg>
      </pc:sldChg>
      <pc:sldChg chg="modSp new del mod">
        <pc:chgData name="Catherine Laberge" userId="2d6ea8bf-94fe-4c86-97c1-e777db4324a6" providerId="ADAL" clId="{36FEDE9E-52D7-4D9B-B1C9-A73897EBD5D0}" dt="2024-05-16T18:47:24.766" v="1292" actId="47"/>
        <pc:sldMkLst>
          <pc:docMk/>
          <pc:sldMk cId="2070457656" sldId="341"/>
        </pc:sldMkLst>
        <pc:spChg chg="mod">
          <ac:chgData name="Catherine Laberge" userId="2d6ea8bf-94fe-4c86-97c1-e777db4324a6" providerId="ADAL" clId="{36FEDE9E-52D7-4D9B-B1C9-A73897EBD5D0}" dt="2024-05-16T18:37:21.118" v="828"/>
          <ac:spMkLst>
            <pc:docMk/>
            <pc:sldMk cId="2070457656" sldId="341"/>
            <ac:spMk id="3" creationId="{03E004F1-0739-884A-BD60-E9CD0CEFB1D4}"/>
          </ac:spMkLst>
        </pc:spChg>
      </pc:sldChg>
      <pc:sldChg chg="addSp delSp modSp new mod">
        <pc:chgData name="Catherine Laberge" userId="2d6ea8bf-94fe-4c86-97c1-e777db4324a6" providerId="ADAL" clId="{36FEDE9E-52D7-4D9B-B1C9-A73897EBD5D0}" dt="2024-05-20T19:51:50.677" v="2901" actId="20577"/>
        <pc:sldMkLst>
          <pc:docMk/>
          <pc:sldMk cId="4158310446" sldId="342"/>
        </pc:sldMkLst>
        <pc:spChg chg="mod">
          <ac:chgData name="Catherine Laberge" userId="2d6ea8bf-94fe-4c86-97c1-e777db4324a6" providerId="ADAL" clId="{36FEDE9E-52D7-4D9B-B1C9-A73897EBD5D0}" dt="2024-05-20T19:48:37.182" v="2759" actId="14100"/>
          <ac:spMkLst>
            <pc:docMk/>
            <pc:sldMk cId="4158310446" sldId="342"/>
            <ac:spMk id="2" creationId="{8B2DEF4B-B874-5D50-0050-646853D53C86}"/>
          </ac:spMkLst>
        </pc:spChg>
        <pc:spChg chg="del">
          <ac:chgData name="Catherine Laberge" userId="2d6ea8bf-94fe-4c86-97c1-e777db4324a6" providerId="ADAL" clId="{36FEDE9E-52D7-4D9B-B1C9-A73897EBD5D0}" dt="2024-05-20T19:25:47.830" v="1856" actId="1032"/>
          <ac:spMkLst>
            <pc:docMk/>
            <pc:sldMk cId="4158310446" sldId="342"/>
            <ac:spMk id="3" creationId="{6437085F-28EA-34DD-C485-59162D43BF20}"/>
          </ac:spMkLst>
        </pc:spChg>
        <pc:spChg chg="del mod">
          <ac:chgData name="Catherine Laberge" userId="2d6ea8bf-94fe-4c86-97c1-e777db4324a6" providerId="ADAL" clId="{36FEDE9E-52D7-4D9B-B1C9-A73897EBD5D0}" dt="2024-05-20T19:31:20.654" v="2214" actId="478"/>
          <ac:spMkLst>
            <pc:docMk/>
            <pc:sldMk cId="4158310446" sldId="342"/>
            <ac:spMk id="4" creationId="{7F8D81DF-E56F-DACC-F07E-95DC6DBF3278}"/>
          </ac:spMkLst>
        </pc:spChg>
        <pc:spChg chg="del">
          <ac:chgData name="Catherine Laberge" userId="2d6ea8bf-94fe-4c86-97c1-e777db4324a6" providerId="ADAL" clId="{36FEDE9E-52D7-4D9B-B1C9-A73897EBD5D0}" dt="2024-05-20T19:31:17.345" v="2212" actId="478"/>
          <ac:spMkLst>
            <pc:docMk/>
            <pc:sldMk cId="4158310446" sldId="342"/>
            <ac:spMk id="5" creationId="{C87A9F9E-78B1-5A6F-8A78-C5DDB8EA4545}"/>
          </ac:spMkLst>
        </pc:spChg>
        <pc:graphicFrameChg chg="add mod modGraphic">
          <ac:chgData name="Catherine Laberge" userId="2d6ea8bf-94fe-4c86-97c1-e777db4324a6" providerId="ADAL" clId="{36FEDE9E-52D7-4D9B-B1C9-A73897EBD5D0}" dt="2024-05-20T19:51:50.677" v="2901" actId="20577"/>
          <ac:graphicFrameMkLst>
            <pc:docMk/>
            <pc:sldMk cId="4158310446" sldId="342"/>
            <ac:graphicFrameMk id="7" creationId="{B0ADB09A-10A6-8390-7292-81E0A4CA207E}"/>
          </ac:graphicFrameMkLst>
        </pc:graphicFrameChg>
      </pc:sldChg>
      <pc:sldChg chg="addSp delSp modSp new mod">
        <pc:chgData name="Catherine Laberge" userId="2d6ea8bf-94fe-4c86-97c1-e777db4324a6" providerId="ADAL" clId="{36FEDE9E-52D7-4D9B-B1C9-A73897EBD5D0}" dt="2024-05-21T17:36:42.454" v="4381" actId="255"/>
        <pc:sldMkLst>
          <pc:docMk/>
          <pc:sldMk cId="762895593" sldId="343"/>
        </pc:sldMkLst>
        <pc:spChg chg="mod">
          <ac:chgData name="Catherine Laberge" userId="2d6ea8bf-94fe-4c86-97c1-e777db4324a6" providerId="ADAL" clId="{36FEDE9E-52D7-4D9B-B1C9-A73897EBD5D0}" dt="2024-05-20T19:45:31.976" v="2695" actId="20577"/>
          <ac:spMkLst>
            <pc:docMk/>
            <pc:sldMk cId="762895593" sldId="343"/>
            <ac:spMk id="2" creationId="{BEEC7735-10B5-B9E3-5178-ED936074C306}"/>
          </ac:spMkLst>
        </pc:spChg>
        <pc:spChg chg="del">
          <ac:chgData name="Catherine Laberge" userId="2d6ea8bf-94fe-4c86-97c1-e777db4324a6" providerId="ADAL" clId="{36FEDE9E-52D7-4D9B-B1C9-A73897EBD5D0}" dt="2024-05-20T19:36:50.964" v="2274" actId="1032"/>
          <ac:spMkLst>
            <pc:docMk/>
            <pc:sldMk cId="762895593" sldId="343"/>
            <ac:spMk id="3" creationId="{8A7B47FE-FD4A-3565-C3A4-6C20B466ADD6}"/>
          </ac:spMkLst>
        </pc:spChg>
        <pc:spChg chg="del mod">
          <ac:chgData name="Catherine Laberge" userId="2d6ea8bf-94fe-4c86-97c1-e777db4324a6" providerId="ADAL" clId="{36FEDE9E-52D7-4D9B-B1C9-A73897EBD5D0}" dt="2024-05-20T19:37:24.820" v="2329" actId="478"/>
          <ac:spMkLst>
            <pc:docMk/>
            <pc:sldMk cId="762895593" sldId="343"/>
            <ac:spMk id="4" creationId="{8DB834E3-EDC8-B81A-C12B-003CFBEE7F91}"/>
          </ac:spMkLst>
        </pc:spChg>
        <pc:spChg chg="del">
          <ac:chgData name="Catherine Laberge" userId="2d6ea8bf-94fe-4c86-97c1-e777db4324a6" providerId="ADAL" clId="{36FEDE9E-52D7-4D9B-B1C9-A73897EBD5D0}" dt="2024-05-20T19:37:23.532" v="2328" actId="478"/>
          <ac:spMkLst>
            <pc:docMk/>
            <pc:sldMk cId="762895593" sldId="343"/>
            <ac:spMk id="5" creationId="{DD1C0BF6-2A77-8B57-7898-8B71C79BD39C}"/>
          </ac:spMkLst>
        </pc:spChg>
        <pc:graphicFrameChg chg="add mod modGraphic">
          <ac:chgData name="Catherine Laberge" userId="2d6ea8bf-94fe-4c86-97c1-e777db4324a6" providerId="ADAL" clId="{36FEDE9E-52D7-4D9B-B1C9-A73897EBD5D0}" dt="2024-05-21T17:36:42.454" v="4381" actId="255"/>
          <ac:graphicFrameMkLst>
            <pc:docMk/>
            <pc:sldMk cId="762895593" sldId="343"/>
            <ac:graphicFrameMk id="7" creationId="{6CB76612-AB07-EAD2-C538-DC37D01C50EA}"/>
          </ac:graphicFrameMkLst>
        </pc:graphicFrameChg>
      </pc:sldChg>
      <pc:sldChg chg="addSp delSp modSp new del mod">
        <pc:chgData name="Catherine Laberge" userId="2d6ea8bf-94fe-4c86-97c1-e777db4324a6" providerId="ADAL" clId="{36FEDE9E-52D7-4D9B-B1C9-A73897EBD5D0}" dt="2024-05-21T15:56:16.520" v="2985" actId="2696"/>
        <pc:sldMkLst>
          <pc:docMk/>
          <pc:sldMk cId="74498742" sldId="344"/>
        </pc:sldMkLst>
        <pc:spChg chg="del">
          <ac:chgData name="Catherine Laberge" userId="2d6ea8bf-94fe-4c86-97c1-e777db4324a6" providerId="ADAL" clId="{36FEDE9E-52D7-4D9B-B1C9-A73897EBD5D0}" dt="2024-05-21T15:54:48.826" v="2974" actId="1032"/>
          <ac:spMkLst>
            <pc:docMk/>
            <pc:sldMk cId="74498742" sldId="344"/>
            <ac:spMk id="3" creationId="{8A6FBED2-BD55-6BBE-C825-5AAEF94A2561}"/>
          </ac:spMkLst>
        </pc:spChg>
        <pc:spChg chg="del mod">
          <ac:chgData name="Catherine Laberge" userId="2d6ea8bf-94fe-4c86-97c1-e777db4324a6" providerId="ADAL" clId="{36FEDE9E-52D7-4D9B-B1C9-A73897EBD5D0}" dt="2024-05-21T15:55:32.975" v="2982" actId="478"/>
          <ac:spMkLst>
            <pc:docMk/>
            <pc:sldMk cId="74498742" sldId="344"/>
            <ac:spMk id="4" creationId="{B72A30A0-9B80-0E60-1A75-0B8ED83A4184}"/>
          </ac:spMkLst>
        </pc:spChg>
        <pc:spChg chg="del">
          <ac:chgData name="Catherine Laberge" userId="2d6ea8bf-94fe-4c86-97c1-e777db4324a6" providerId="ADAL" clId="{36FEDE9E-52D7-4D9B-B1C9-A73897EBD5D0}" dt="2024-05-21T15:55:29.591" v="2981" actId="478"/>
          <ac:spMkLst>
            <pc:docMk/>
            <pc:sldMk cId="74498742" sldId="344"/>
            <ac:spMk id="5" creationId="{0171968E-A832-764B-570D-74638D726CB5}"/>
          </ac:spMkLst>
        </pc:spChg>
        <pc:graphicFrameChg chg="add mod modGraphic">
          <ac:chgData name="Catherine Laberge" userId="2d6ea8bf-94fe-4c86-97c1-e777db4324a6" providerId="ADAL" clId="{36FEDE9E-52D7-4D9B-B1C9-A73897EBD5D0}" dt="2024-05-21T15:55:49.141" v="2984" actId="20577"/>
          <ac:graphicFrameMkLst>
            <pc:docMk/>
            <pc:sldMk cId="74498742" sldId="344"/>
            <ac:graphicFrameMk id="7" creationId="{5748E139-30C4-8D99-1259-AB4D60540FE7}"/>
          </ac:graphicFrameMkLst>
        </pc:graphicFrameChg>
      </pc:sldChg>
      <pc:sldChg chg="addSp delSp modSp new mod">
        <pc:chgData name="Catherine Laberge" userId="2d6ea8bf-94fe-4c86-97c1-e777db4324a6" providerId="ADAL" clId="{36FEDE9E-52D7-4D9B-B1C9-A73897EBD5D0}" dt="2024-05-21T17:26:40.515" v="4296" actId="207"/>
        <pc:sldMkLst>
          <pc:docMk/>
          <pc:sldMk cId="753279224" sldId="344"/>
        </pc:sldMkLst>
        <pc:spChg chg="mod">
          <ac:chgData name="Catherine Laberge" userId="2d6ea8bf-94fe-4c86-97c1-e777db4324a6" providerId="ADAL" clId="{36FEDE9E-52D7-4D9B-B1C9-A73897EBD5D0}" dt="2024-05-21T15:57:49.633" v="2990"/>
          <ac:spMkLst>
            <pc:docMk/>
            <pc:sldMk cId="753279224" sldId="344"/>
            <ac:spMk id="2" creationId="{A485BA6B-A6C1-8F18-91C4-671A997281B5}"/>
          </ac:spMkLst>
        </pc:spChg>
        <pc:spChg chg="del">
          <ac:chgData name="Catherine Laberge" userId="2d6ea8bf-94fe-4c86-97c1-e777db4324a6" providerId="ADAL" clId="{36FEDE9E-52D7-4D9B-B1C9-A73897EBD5D0}" dt="2024-05-21T15:57:24.027" v="2987" actId="1032"/>
          <ac:spMkLst>
            <pc:docMk/>
            <pc:sldMk cId="753279224" sldId="344"/>
            <ac:spMk id="3" creationId="{F85EB9B2-BE10-3AFC-0870-04CC42534FBF}"/>
          </ac:spMkLst>
        </pc:spChg>
        <pc:spChg chg="del mod">
          <ac:chgData name="Catherine Laberge" userId="2d6ea8bf-94fe-4c86-97c1-e777db4324a6" providerId="ADAL" clId="{36FEDE9E-52D7-4D9B-B1C9-A73897EBD5D0}" dt="2024-05-21T16:06:41.054" v="3045" actId="478"/>
          <ac:spMkLst>
            <pc:docMk/>
            <pc:sldMk cId="753279224" sldId="344"/>
            <ac:spMk id="4" creationId="{B0E625D3-8998-AA86-2D2A-13531AFEEBB4}"/>
          </ac:spMkLst>
        </pc:spChg>
        <pc:spChg chg="del">
          <ac:chgData name="Catherine Laberge" userId="2d6ea8bf-94fe-4c86-97c1-e777db4324a6" providerId="ADAL" clId="{36FEDE9E-52D7-4D9B-B1C9-A73897EBD5D0}" dt="2024-05-21T15:57:58.406" v="2992" actId="478"/>
          <ac:spMkLst>
            <pc:docMk/>
            <pc:sldMk cId="753279224" sldId="344"/>
            <ac:spMk id="5" creationId="{9A0A79D2-2BF6-6682-0AC8-61F3B25F1831}"/>
          </ac:spMkLst>
        </pc:spChg>
        <pc:graphicFrameChg chg="add mod modGraphic">
          <ac:chgData name="Catherine Laberge" userId="2d6ea8bf-94fe-4c86-97c1-e777db4324a6" providerId="ADAL" clId="{36FEDE9E-52D7-4D9B-B1C9-A73897EBD5D0}" dt="2024-05-21T17:26:40.515" v="4296" actId="207"/>
          <ac:graphicFrameMkLst>
            <pc:docMk/>
            <pc:sldMk cId="753279224" sldId="344"/>
            <ac:graphicFrameMk id="7" creationId="{8935BC80-03C0-CD56-59BE-254C19D630B0}"/>
          </ac:graphicFrameMkLst>
        </pc:graphicFrameChg>
      </pc:sldChg>
      <pc:sldChg chg="addSp delSp modSp new mod">
        <pc:chgData name="Catherine Laberge" userId="2d6ea8bf-94fe-4c86-97c1-e777db4324a6" providerId="ADAL" clId="{36FEDE9E-52D7-4D9B-B1C9-A73897EBD5D0}" dt="2024-05-21T17:33:21.063" v="4369" actId="20577"/>
        <pc:sldMkLst>
          <pc:docMk/>
          <pc:sldMk cId="205969004" sldId="345"/>
        </pc:sldMkLst>
        <pc:spChg chg="mod">
          <ac:chgData name="Catherine Laberge" userId="2d6ea8bf-94fe-4c86-97c1-e777db4324a6" providerId="ADAL" clId="{36FEDE9E-52D7-4D9B-B1C9-A73897EBD5D0}" dt="2024-05-21T17:33:21.063" v="4369" actId="20577"/>
          <ac:spMkLst>
            <pc:docMk/>
            <pc:sldMk cId="205969004" sldId="345"/>
            <ac:spMk id="2" creationId="{700CEA20-89F6-C24F-D63E-9C59A9F2EF96}"/>
          </ac:spMkLst>
        </pc:spChg>
        <pc:spChg chg="del">
          <ac:chgData name="Catherine Laberge" userId="2d6ea8bf-94fe-4c86-97c1-e777db4324a6" providerId="ADAL" clId="{36FEDE9E-52D7-4D9B-B1C9-A73897EBD5D0}" dt="2024-05-21T16:39:54.413" v="3076" actId="1032"/>
          <ac:spMkLst>
            <pc:docMk/>
            <pc:sldMk cId="205969004" sldId="345"/>
            <ac:spMk id="3" creationId="{6E64C2DD-F96F-9957-A4B7-77464AF17347}"/>
          </ac:spMkLst>
        </pc:spChg>
        <pc:spChg chg="del">
          <ac:chgData name="Catherine Laberge" userId="2d6ea8bf-94fe-4c86-97c1-e777db4324a6" providerId="ADAL" clId="{36FEDE9E-52D7-4D9B-B1C9-A73897EBD5D0}" dt="2024-05-21T16:40:17.966" v="3080" actId="478"/>
          <ac:spMkLst>
            <pc:docMk/>
            <pc:sldMk cId="205969004" sldId="345"/>
            <ac:spMk id="4" creationId="{2A72659E-CE69-A6B3-9DDE-C6A30223E1DD}"/>
          </ac:spMkLst>
        </pc:spChg>
        <pc:spChg chg="del">
          <ac:chgData name="Catherine Laberge" userId="2d6ea8bf-94fe-4c86-97c1-e777db4324a6" providerId="ADAL" clId="{36FEDE9E-52D7-4D9B-B1C9-A73897EBD5D0}" dt="2024-05-21T16:40:20.502" v="3081" actId="478"/>
          <ac:spMkLst>
            <pc:docMk/>
            <pc:sldMk cId="205969004" sldId="345"/>
            <ac:spMk id="5" creationId="{B47084F1-BE69-7493-E018-E2C191C36BD2}"/>
          </ac:spMkLst>
        </pc:spChg>
        <pc:graphicFrameChg chg="add mod modGraphic">
          <ac:chgData name="Catherine Laberge" userId="2d6ea8bf-94fe-4c86-97c1-e777db4324a6" providerId="ADAL" clId="{36FEDE9E-52D7-4D9B-B1C9-A73897EBD5D0}" dt="2024-05-21T17:25:39.652" v="4291" actId="20577"/>
          <ac:graphicFrameMkLst>
            <pc:docMk/>
            <pc:sldMk cId="205969004" sldId="345"/>
            <ac:graphicFrameMk id="7" creationId="{C9902B06-68C7-3577-E358-1DE7A5373F0B}"/>
          </ac:graphicFrameMkLst>
        </pc:graphicFrameChg>
      </pc:sldChg>
      <pc:sldChg chg="addSp delSp modSp new del mod">
        <pc:chgData name="Catherine Laberge" userId="2d6ea8bf-94fe-4c86-97c1-e777db4324a6" providerId="ADAL" clId="{36FEDE9E-52D7-4D9B-B1C9-A73897EBD5D0}" dt="2024-05-21T17:20:00.113" v="4199" actId="2696"/>
        <pc:sldMkLst>
          <pc:docMk/>
          <pc:sldMk cId="164790014" sldId="346"/>
        </pc:sldMkLst>
        <pc:spChg chg="mod">
          <ac:chgData name="Catherine Laberge" userId="2d6ea8bf-94fe-4c86-97c1-e777db4324a6" providerId="ADAL" clId="{36FEDE9E-52D7-4D9B-B1C9-A73897EBD5D0}" dt="2024-05-21T17:01:23.643" v="3704" actId="20577"/>
          <ac:spMkLst>
            <pc:docMk/>
            <pc:sldMk cId="164790014" sldId="346"/>
            <ac:spMk id="2" creationId="{C9A2A0FE-069F-6294-9DCA-92EF41B6F172}"/>
          </ac:spMkLst>
        </pc:spChg>
        <pc:spChg chg="del">
          <ac:chgData name="Catherine Laberge" userId="2d6ea8bf-94fe-4c86-97c1-e777db4324a6" providerId="ADAL" clId="{36FEDE9E-52D7-4D9B-B1C9-A73897EBD5D0}" dt="2024-05-21T17:00:55.098" v="3646" actId="1032"/>
          <ac:spMkLst>
            <pc:docMk/>
            <pc:sldMk cId="164790014" sldId="346"/>
            <ac:spMk id="3" creationId="{9A43957E-528C-0AA8-29C3-ECC1FE6F8B1F}"/>
          </ac:spMkLst>
        </pc:spChg>
        <pc:spChg chg="del mod">
          <ac:chgData name="Catherine Laberge" userId="2d6ea8bf-94fe-4c86-97c1-e777db4324a6" providerId="ADAL" clId="{36FEDE9E-52D7-4D9B-B1C9-A73897EBD5D0}" dt="2024-05-21T17:05:08.076" v="3920" actId="478"/>
          <ac:spMkLst>
            <pc:docMk/>
            <pc:sldMk cId="164790014" sldId="346"/>
            <ac:spMk id="4" creationId="{81575C15-BC67-09F5-EBCF-256CEF3E8AB0}"/>
          </ac:spMkLst>
        </pc:spChg>
        <pc:graphicFrameChg chg="add mod modGraphic">
          <ac:chgData name="Catherine Laberge" userId="2d6ea8bf-94fe-4c86-97c1-e777db4324a6" providerId="ADAL" clId="{36FEDE9E-52D7-4D9B-B1C9-A73897EBD5D0}" dt="2024-05-21T17:17:47.169" v="4178" actId="20577"/>
          <ac:graphicFrameMkLst>
            <pc:docMk/>
            <pc:sldMk cId="164790014" sldId="346"/>
            <ac:graphicFrameMk id="7" creationId="{D1B9C300-D508-1CDA-0462-158F0FD96F0D}"/>
          </ac:graphicFrameMkLst>
        </pc:graphicFrameChg>
      </pc:sldChg>
      <pc:sldChg chg="addSp delSp modSp new mod">
        <pc:chgData name="Catherine Laberge" userId="2d6ea8bf-94fe-4c86-97c1-e777db4324a6" providerId="ADAL" clId="{36FEDE9E-52D7-4D9B-B1C9-A73897EBD5D0}" dt="2024-05-21T17:17:13.942" v="4175" actId="20577"/>
        <pc:sldMkLst>
          <pc:docMk/>
          <pc:sldMk cId="3214523675" sldId="347"/>
        </pc:sldMkLst>
        <pc:spChg chg="mod">
          <ac:chgData name="Catherine Laberge" userId="2d6ea8bf-94fe-4c86-97c1-e777db4324a6" providerId="ADAL" clId="{36FEDE9E-52D7-4D9B-B1C9-A73897EBD5D0}" dt="2024-05-21T17:17:13.942" v="4175" actId="20577"/>
          <ac:spMkLst>
            <pc:docMk/>
            <pc:sldMk cId="3214523675" sldId="347"/>
            <ac:spMk id="2" creationId="{23144B5A-C8FA-0392-E956-E60E8EA6B982}"/>
          </ac:spMkLst>
        </pc:spChg>
        <pc:spChg chg="del">
          <ac:chgData name="Catherine Laberge" userId="2d6ea8bf-94fe-4c86-97c1-e777db4324a6" providerId="ADAL" clId="{36FEDE9E-52D7-4D9B-B1C9-A73897EBD5D0}" dt="2024-05-21T17:12:50.872" v="4086" actId="22"/>
          <ac:spMkLst>
            <pc:docMk/>
            <pc:sldMk cId="3214523675" sldId="347"/>
            <ac:spMk id="3" creationId="{6A3CC205-4829-FC7E-B688-14F9DDE4961B}"/>
          </ac:spMkLst>
        </pc:spChg>
        <pc:spChg chg="del mod">
          <ac:chgData name="Catherine Laberge" userId="2d6ea8bf-94fe-4c86-97c1-e777db4324a6" providerId="ADAL" clId="{36FEDE9E-52D7-4D9B-B1C9-A73897EBD5D0}" dt="2024-05-21T17:14:43.488" v="4116" actId="478"/>
          <ac:spMkLst>
            <pc:docMk/>
            <pc:sldMk cId="3214523675" sldId="347"/>
            <ac:spMk id="4" creationId="{72FEB6D5-BC2A-A0B7-7BBA-EADAAED38C45}"/>
          </ac:spMkLst>
        </pc:spChg>
        <pc:spChg chg="del">
          <ac:chgData name="Catherine Laberge" userId="2d6ea8bf-94fe-4c86-97c1-e777db4324a6" providerId="ADAL" clId="{36FEDE9E-52D7-4D9B-B1C9-A73897EBD5D0}" dt="2024-05-21T17:14:45.774" v="4117" actId="478"/>
          <ac:spMkLst>
            <pc:docMk/>
            <pc:sldMk cId="3214523675" sldId="347"/>
            <ac:spMk id="5" creationId="{2D274AD2-7106-5558-D0B6-FB2ADB7035C2}"/>
          </ac:spMkLst>
        </pc:spChg>
        <pc:spChg chg="add del mod">
          <ac:chgData name="Catherine Laberge" userId="2d6ea8bf-94fe-4c86-97c1-e777db4324a6" providerId="ADAL" clId="{36FEDE9E-52D7-4D9B-B1C9-A73897EBD5D0}" dt="2024-05-21T17:14:28.615" v="4112" actId="22"/>
          <ac:spMkLst>
            <pc:docMk/>
            <pc:sldMk cId="3214523675" sldId="347"/>
            <ac:spMk id="10" creationId="{DAA23BCD-BA63-2259-0F16-B975793D0268}"/>
          </ac:spMkLst>
        </pc:spChg>
        <pc:spChg chg="add mod ord">
          <ac:chgData name="Catherine Laberge" userId="2d6ea8bf-94fe-4c86-97c1-e777db4324a6" providerId="ADAL" clId="{36FEDE9E-52D7-4D9B-B1C9-A73897EBD5D0}" dt="2024-05-21T17:15:51.515" v="4147" actId="1076"/>
          <ac:spMkLst>
            <pc:docMk/>
            <pc:sldMk cId="3214523675" sldId="347"/>
            <ac:spMk id="13" creationId="{160AA4F3-CB8F-58EA-17D2-F2BA9ECAA3EB}"/>
          </ac:spMkLst>
        </pc:spChg>
        <pc:spChg chg="add mod">
          <ac:chgData name="Catherine Laberge" userId="2d6ea8bf-94fe-4c86-97c1-e777db4324a6" providerId="ADAL" clId="{36FEDE9E-52D7-4D9B-B1C9-A73897EBD5D0}" dt="2024-05-21T17:16:51.936" v="4160" actId="1076"/>
          <ac:spMkLst>
            <pc:docMk/>
            <pc:sldMk cId="3214523675" sldId="347"/>
            <ac:spMk id="14" creationId="{C502CCD7-B775-5641-7A40-3BC4475D1345}"/>
          </ac:spMkLst>
        </pc:spChg>
        <pc:spChg chg="add mod">
          <ac:chgData name="Catherine Laberge" userId="2d6ea8bf-94fe-4c86-97c1-e777db4324a6" providerId="ADAL" clId="{36FEDE9E-52D7-4D9B-B1C9-A73897EBD5D0}" dt="2024-05-21T17:16:56.555" v="4161" actId="1076"/>
          <ac:spMkLst>
            <pc:docMk/>
            <pc:sldMk cId="3214523675" sldId="347"/>
            <ac:spMk id="15" creationId="{CEC43FD6-0988-42CD-32A3-492DC8FFBB25}"/>
          </ac:spMkLst>
        </pc:spChg>
        <pc:picChg chg="add del mod ord">
          <ac:chgData name="Catherine Laberge" userId="2d6ea8bf-94fe-4c86-97c1-e777db4324a6" providerId="ADAL" clId="{36FEDE9E-52D7-4D9B-B1C9-A73897EBD5D0}" dt="2024-05-21T17:13:02.361" v="4087" actId="478"/>
          <ac:picMkLst>
            <pc:docMk/>
            <pc:sldMk cId="3214523675" sldId="347"/>
            <ac:picMk id="8" creationId="{9413CD2F-6366-F94D-4D1E-30F219E8550A}"/>
          </ac:picMkLst>
        </pc:picChg>
        <pc:picChg chg="add mod ord">
          <ac:chgData name="Catherine Laberge" userId="2d6ea8bf-94fe-4c86-97c1-e777db4324a6" providerId="ADAL" clId="{36FEDE9E-52D7-4D9B-B1C9-A73897EBD5D0}" dt="2024-05-21T17:14:39.761" v="4114" actId="1076"/>
          <ac:picMkLst>
            <pc:docMk/>
            <pc:sldMk cId="3214523675" sldId="347"/>
            <ac:picMk id="12" creationId="{B3A254C9-CFDB-4360-3D96-67A6CCC723C0}"/>
          </ac:picMkLst>
        </pc:picChg>
      </pc:sldChg>
      <pc:sldChg chg="addSp delSp modSp new mod">
        <pc:chgData name="Catherine Laberge" userId="2d6ea8bf-94fe-4c86-97c1-e777db4324a6" providerId="ADAL" clId="{36FEDE9E-52D7-4D9B-B1C9-A73897EBD5D0}" dt="2024-05-21T17:24:35.998" v="4284" actId="14100"/>
        <pc:sldMkLst>
          <pc:docMk/>
          <pc:sldMk cId="155566287" sldId="348"/>
        </pc:sldMkLst>
        <pc:spChg chg="mod">
          <ac:chgData name="Catherine Laberge" userId="2d6ea8bf-94fe-4c86-97c1-e777db4324a6" providerId="ADAL" clId="{36FEDE9E-52D7-4D9B-B1C9-A73897EBD5D0}" dt="2024-05-21T17:24:35.998" v="4284" actId="14100"/>
          <ac:spMkLst>
            <pc:docMk/>
            <pc:sldMk cId="155566287" sldId="348"/>
            <ac:spMk id="2" creationId="{25639D55-539E-66A9-A172-C388402DA1D8}"/>
          </ac:spMkLst>
        </pc:spChg>
        <pc:spChg chg="del">
          <ac:chgData name="Catherine Laberge" userId="2d6ea8bf-94fe-4c86-97c1-e777db4324a6" providerId="ADAL" clId="{36FEDE9E-52D7-4D9B-B1C9-A73897EBD5D0}" dt="2024-05-21T17:19:00.747" v="4183" actId="1032"/>
          <ac:spMkLst>
            <pc:docMk/>
            <pc:sldMk cId="155566287" sldId="348"/>
            <ac:spMk id="3" creationId="{004F01D0-EA45-1A8B-D7A0-23D3CD01E47D}"/>
          </ac:spMkLst>
        </pc:spChg>
        <pc:spChg chg="del">
          <ac:chgData name="Catherine Laberge" userId="2d6ea8bf-94fe-4c86-97c1-e777db4324a6" providerId="ADAL" clId="{36FEDE9E-52D7-4D9B-B1C9-A73897EBD5D0}" dt="2024-05-21T17:19:51.363" v="4198" actId="478"/>
          <ac:spMkLst>
            <pc:docMk/>
            <pc:sldMk cId="155566287" sldId="348"/>
            <ac:spMk id="4" creationId="{D4B69683-6FE9-DAEA-7E1B-D5810AD5AA47}"/>
          </ac:spMkLst>
        </pc:spChg>
        <pc:spChg chg="del">
          <ac:chgData name="Catherine Laberge" userId="2d6ea8bf-94fe-4c86-97c1-e777db4324a6" providerId="ADAL" clId="{36FEDE9E-52D7-4D9B-B1C9-A73897EBD5D0}" dt="2024-05-21T17:19:49.381" v="4197" actId="478"/>
          <ac:spMkLst>
            <pc:docMk/>
            <pc:sldMk cId="155566287" sldId="348"/>
            <ac:spMk id="5" creationId="{5FF8352E-517B-384A-71C4-9D8678291B51}"/>
          </ac:spMkLst>
        </pc:spChg>
        <pc:graphicFrameChg chg="add mod modGraphic">
          <ac:chgData name="Catherine Laberge" userId="2d6ea8bf-94fe-4c86-97c1-e777db4324a6" providerId="ADAL" clId="{36FEDE9E-52D7-4D9B-B1C9-A73897EBD5D0}" dt="2024-05-21T17:24:31.272" v="4283" actId="255"/>
          <ac:graphicFrameMkLst>
            <pc:docMk/>
            <pc:sldMk cId="155566287" sldId="348"/>
            <ac:graphicFrameMk id="7" creationId="{F76F6756-9F3A-A013-51FD-D7161692C2B3}"/>
          </ac:graphicFrameMkLst>
        </pc:graphicFrameChg>
      </pc:sldChg>
    </pc:docChg>
  </pc:docChgLst>
  <pc:docChgLst>
    <pc:chgData name="Charles Brochu-Blain" userId="d909d9dd-1f93-4755-a6b5-2fa4f9cf8ad0" providerId="ADAL" clId="{D8442B7A-B147-4671-BBC1-E7CDC7F74461}"/>
    <pc:docChg chg="modNotesMaster">
      <pc:chgData name="Charles Brochu-Blain" userId="d909d9dd-1f93-4755-a6b5-2fa4f9cf8ad0" providerId="ADAL" clId="{D8442B7A-B147-4671-BBC1-E7CDC7F74461}" dt="2024-05-23T13:10:09.737" v="0"/>
      <pc:docMkLst>
        <pc:docMk/>
      </pc:docMkLst>
    </pc:docChg>
  </pc:docChgLst>
  <pc:docChgLst>
    <pc:chgData name="Catherine Laberge" userId="2d6ea8bf-94fe-4c86-97c1-e777db4324a6" providerId="ADAL" clId="{E7694DBB-6C98-431D-A8F7-AE9115CAF256}"/>
    <pc:docChg chg="undo custSel addSld delSld modSld">
      <pc:chgData name="Catherine Laberge" userId="2d6ea8bf-94fe-4c86-97c1-e777db4324a6" providerId="ADAL" clId="{E7694DBB-6C98-431D-A8F7-AE9115CAF256}" dt="2024-05-13T11:32:31.674" v="300" actId="20577"/>
      <pc:docMkLst>
        <pc:docMk/>
      </pc:docMkLst>
      <pc:sldChg chg="modSp mod">
        <pc:chgData name="Catherine Laberge" userId="2d6ea8bf-94fe-4c86-97c1-e777db4324a6" providerId="ADAL" clId="{E7694DBB-6C98-431D-A8F7-AE9115CAF256}" dt="2024-05-13T11:27:33.246" v="185" actId="207"/>
        <pc:sldMkLst>
          <pc:docMk/>
          <pc:sldMk cId="3939398989" sldId="257"/>
        </pc:sldMkLst>
        <pc:spChg chg="mod">
          <ac:chgData name="Catherine Laberge" userId="2d6ea8bf-94fe-4c86-97c1-e777db4324a6" providerId="ADAL" clId="{E7694DBB-6C98-431D-A8F7-AE9115CAF256}" dt="2024-05-13T11:27:33.246" v="185" actId="207"/>
          <ac:spMkLst>
            <pc:docMk/>
            <pc:sldMk cId="3939398989" sldId="257"/>
            <ac:spMk id="2" creationId="{E603617C-04AB-7A66-77D1-F866E22A2AF6}"/>
          </ac:spMkLst>
        </pc:spChg>
        <pc:graphicFrameChg chg="mod">
          <ac:chgData name="Catherine Laberge" userId="2d6ea8bf-94fe-4c86-97c1-e777db4324a6" providerId="ADAL" clId="{E7694DBB-6C98-431D-A8F7-AE9115CAF256}" dt="2024-05-10T12:43:54.680" v="13" actId="20577"/>
          <ac:graphicFrameMkLst>
            <pc:docMk/>
            <pc:sldMk cId="3939398989" sldId="257"/>
            <ac:graphicFrameMk id="7" creationId="{2ED984DB-CF2E-A123-2429-7C10B28EECFA}"/>
          </ac:graphicFrameMkLst>
        </pc:graphicFrameChg>
      </pc:sldChg>
      <pc:sldChg chg="modSp mod modNotesTx">
        <pc:chgData name="Catherine Laberge" userId="2d6ea8bf-94fe-4c86-97c1-e777db4324a6" providerId="ADAL" clId="{E7694DBB-6C98-431D-A8F7-AE9115CAF256}" dt="2024-05-13T11:27:54.198" v="189" actId="20577"/>
        <pc:sldMkLst>
          <pc:docMk/>
          <pc:sldMk cId="4285563506" sldId="259"/>
        </pc:sldMkLst>
        <pc:spChg chg="mod">
          <ac:chgData name="Catherine Laberge" userId="2d6ea8bf-94fe-4c86-97c1-e777db4324a6" providerId="ADAL" clId="{E7694DBB-6C98-431D-A8F7-AE9115CAF256}" dt="2024-05-13T11:27:54.198" v="189" actId="20577"/>
          <ac:spMkLst>
            <pc:docMk/>
            <pc:sldMk cId="4285563506" sldId="259"/>
            <ac:spMk id="2" creationId="{4B9EA5BD-73DB-052E-82B2-A5A331CA7BCD}"/>
          </ac:spMkLst>
        </pc:spChg>
        <pc:graphicFrameChg chg="mod">
          <ac:chgData name="Catherine Laberge" userId="2d6ea8bf-94fe-4c86-97c1-e777db4324a6" providerId="ADAL" clId="{E7694DBB-6C98-431D-A8F7-AE9115CAF256}" dt="2024-05-10T12:44:59.504" v="63" actId="20577"/>
          <ac:graphicFrameMkLst>
            <pc:docMk/>
            <pc:sldMk cId="4285563506" sldId="259"/>
            <ac:graphicFrameMk id="7" creationId="{8F359D34-48AE-5B40-8D65-BA8CEB9ABEA4}"/>
          </ac:graphicFrameMkLst>
        </pc:graphicFrameChg>
      </pc:sldChg>
      <pc:sldChg chg="modNotesTx">
        <pc:chgData name="Catherine Laberge" userId="2d6ea8bf-94fe-4c86-97c1-e777db4324a6" providerId="ADAL" clId="{E7694DBB-6C98-431D-A8F7-AE9115CAF256}" dt="2024-05-10T12:45:29.096" v="64" actId="20577"/>
        <pc:sldMkLst>
          <pc:docMk/>
          <pc:sldMk cId="62292390" sldId="261"/>
        </pc:sldMkLst>
      </pc:sldChg>
      <pc:sldChg chg="modNotesTx">
        <pc:chgData name="Catherine Laberge" userId="2d6ea8bf-94fe-4c86-97c1-e777db4324a6" providerId="ADAL" clId="{E7694DBB-6C98-431D-A8F7-AE9115CAF256}" dt="2024-05-10T12:46:06.059" v="70" actId="5793"/>
        <pc:sldMkLst>
          <pc:docMk/>
          <pc:sldMk cId="1503751898" sldId="267"/>
        </pc:sldMkLst>
      </pc:sldChg>
      <pc:sldChg chg="modNotesTx">
        <pc:chgData name="Catherine Laberge" userId="2d6ea8bf-94fe-4c86-97c1-e777db4324a6" providerId="ADAL" clId="{E7694DBB-6C98-431D-A8F7-AE9115CAF256}" dt="2024-05-10T12:46:12.502" v="71" actId="20577"/>
        <pc:sldMkLst>
          <pc:docMk/>
          <pc:sldMk cId="3710826557" sldId="282"/>
        </pc:sldMkLst>
      </pc:sldChg>
      <pc:sldChg chg="modSp">
        <pc:chgData name="Catherine Laberge" userId="2d6ea8bf-94fe-4c86-97c1-e777db4324a6" providerId="ADAL" clId="{E7694DBB-6C98-431D-A8F7-AE9115CAF256}" dt="2024-05-13T11:29:15.773" v="192" actId="207"/>
        <pc:sldMkLst>
          <pc:docMk/>
          <pc:sldMk cId="609187286" sldId="307"/>
        </pc:sldMkLst>
        <pc:graphicFrameChg chg="mod">
          <ac:chgData name="Catherine Laberge" userId="2d6ea8bf-94fe-4c86-97c1-e777db4324a6" providerId="ADAL" clId="{E7694DBB-6C98-431D-A8F7-AE9115CAF256}" dt="2024-05-13T11:29:15.773" v="192" actId="207"/>
          <ac:graphicFrameMkLst>
            <pc:docMk/>
            <pc:sldMk cId="609187286" sldId="307"/>
            <ac:graphicFrameMk id="7" creationId="{9C87E6A9-03F2-2B4A-8344-1CBE19E783E5}"/>
          </ac:graphicFrameMkLst>
        </pc:graphicFrameChg>
      </pc:sldChg>
      <pc:sldChg chg="modNotesTx">
        <pc:chgData name="Catherine Laberge" userId="2d6ea8bf-94fe-4c86-97c1-e777db4324a6" providerId="ADAL" clId="{E7694DBB-6C98-431D-A8F7-AE9115CAF256}" dt="2024-05-10T12:46:15.624" v="72" actId="20577"/>
        <pc:sldMkLst>
          <pc:docMk/>
          <pc:sldMk cId="3609148290" sldId="317"/>
        </pc:sldMkLst>
      </pc:sldChg>
      <pc:sldChg chg="modSp">
        <pc:chgData name="Catherine Laberge" userId="2d6ea8bf-94fe-4c86-97c1-e777db4324a6" providerId="ADAL" clId="{E7694DBB-6C98-431D-A8F7-AE9115CAF256}" dt="2024-05-13T11:32:31.674" v="300" actId="20577"/>
        <pc:sldMkLst>
          <pc:docMk/>
          <pc:sldMk cId="693278201" sldId="318"/>
        </pc:sldMkLst>
        <pc:graphicFrameChg chg="mod">
          <ac:chgData name="Catherine Laberge" userId="2d6ea8bf-94fe-4c86-97c1-e777db4324a6" providerId="ADAL" clId="{E7694DBB-6C98-431D-A8F7-AE9115CAF256}" dt="2024-05-13T11:32:31.674" v="300" actId="20577"/>
          <ac:graphicFrameMkLst>
            <pc:docMk/>
            <pc:sldMk cId="693278201" sldId="318"/>
            <ac:graphicFrameMk id="7" creationId="{400DDF70-DA16-DF48-94EA-33F3E845FF20}"/>
          </ac:graphicFrameMkLst>
        </pc:graphicFrameChg>
      </pc:sldChg>
      <pc:sldChg chg="modSp mod">
        <pc:chgData name="Catherine Laberge" userId="2d6ea8bf-94fe-4c86-97c1-e777db4324a6" providerId="ADAL" clId="{E7694DBB-6C98-431D-A8F7-AE9115CAF256}" dt="2024-05-10T14:45:59.271" v="79" actId="207"/>
        <pc:sldMkLst>
          <pc:docMk/>
          <pc:sldMk cId="2178448784" sldId="322"/>
        </pc:sldMkLst>
        <pc:graphicFrameChg chg="mod modGraphic">
          <ac:chgData name="Catherine Laberge" userId="2d6ea8bf-94fe-4c86-97c1-e777db4324a6" providerId="ADAL" clId="{E7694DBB-6C98-431D-A8F7-AE9115CAF256}" dt="2024-05-10T14:45:59.271" v="79" actId="207"/>
          <ac:graphicFrameMkLst>
            <pc:docMk/>
            <pc:sldMk cId="2178448784" sldId="322"/>
            <ac:graphicFrameMk id="7" creationId="{400DDF70-DA16-DF48-94EA-33F3E845FF20}"/>
          </ac:graphicFrameMkLst>
        </pc:graphicFrameChg>
      </pc:sldChg>
      <pc:sldChg chg="modNotesTx">
        <pc:chgData name="Catherine Laberge" userId="2d6ea8bf-94fe-4c86-97c1-e777db4324a6" providerId="ADAL" clId="{E7694DBB-6C98-431D-A8F7-AE9115CAF256}" dt="2024-05-10T12:45:47.760" v="66" actId="20577"/>
        <pc:sldMkLst>
          <pc:docMk/>
          <pc:sldMk cId="2129960089" sldId="328"/>
        </pc:sldMkLst>
      </pc:sldChg>
      <pc:sldChg chg="modSp mod">
        <pc:chgData name="Catherine Laberge" userId="2d6ea8bf-94fe-4c86-97c1-e777db4324a6" providerId="ADAL" clId="{E7694DBB-6C98-431D-A8F7-AE9115CAF256}" dt="2024-05-13T11:29:51.716" v="197" actId="20577"/>
        <pc:sldMkLst>
          <pc:docMk/>
          <pc:sldMk cId="3449731648" sldId="332"/>
        </pc:sldMkLst>
        <pc:spChg chg="mod">
          <ac:chgData name="Catherine Laberge" userId="2d6ea8bf-94fe-4c86-97c1-e777db4324a6" providerId="ADAL" clId="{E7694DBB-6C98-431D-A8F7-AE9115CAF256}" dt="2024-05-13T11:29:38.254" v="193" actId="207"/>
          <ac:spMkLst>
            <pc:docMk/>
            <pc:sldMk cId="3449731648" sldId="332"/>
            <ac:spMk id="2" creationId="{5145C557-799C-C62E-DD5E-9C2260B67517}"/>
          </ac:spMkLst>
        </pc:spChg>
        <pc:graphicFrameChg chg="mod">
          <ac:chgData name="Catherine Laberge" userId="2d6ea8bf-94fe-4c86-97c1-e777db4324a6" providerId="ADAL" clId="{E7694DBB-6C98-431D-A8F7-AE9115CAF256}" dt="2024-05-13T11:29:51.716" v="197" actId="20577"/>
          <ac:graphicFrameMkLst>
            <pc:docMk/>
            <pc:sldMk cId="3449731648" sldId="332"/>
            <ac:graphicFrameMk id="7" creationId="{C721ED89-A555-A1C0-9E70-038B82C890D0}"/>
          </ac:graphicFrameMkLst>
        </pc:graphicFrameChg>
      </pc:sldChg>
      <pc:sldChg chg="modSp">
        <pc:chgData name="Catherine Laberge" userId="2d6ea8bf-94fe-4c86-97c1-e777db4324a6" providerId="ADAL" clId="{E7694DBB-6C98-431D-A8F7-AE9115CAF256}" dt="2024-05-13T11:31:35.792" v="298" actId="20577"/>
        <pc:sldMkLst>
          <pc:docMk/>
          <pc:sldMk cId="4184266505" sldId="336"/>
        </pc:sldMkLst>
        <pc:graphicFrameChg chg="mod">
          <ac:chgData name="Catherine Laberge" userId="2d6ea8bf-94fe-4c86-97c1-e777db4324a6" providerId="ADAL" clId="{E7694DBB-6C98-431D-A8F7-AE9115CAF256}" dt="2024-05-13T11:31:35.792" v="298" actId="20577"/>
          <ac:graphicFrameMkLst>
            <pc:docMk/>
            <pc:sldMk cId="4184266505" sldId="336"/>
            <ac:graphicFrameMk id="7" creationId="{400DDF70-DA16-DF48-94EA-33F3E845FF20}"/>
          </ac:graphicFrameMkLst>
        </pc:graphicFrameChg>
      </pc:sldChg>
      <pc:sldChg chg="delSp modSp new mod modNotesTx">
        <pc:chgData name="Catherine Laberge" userId="2d6ea8bf-94fe-4c86-97c1-e777db4324a6" providerId="ADAL" clId="{E7694DBB-6C98-431D-A8F7-AE9115CAF256}" dt="2024-05-13T11:31:14.994" v="295" actId="20577"/>
        <pc:sldMkLst>
          <pc:docMk/>
          <pc:sldMk cId="1892845578" sldId="337"/>
        </pc:sldMkLst>
        <pc:spChg chg="mod">
          <ac:chgData name="Catherine Laberge" userId="2d6ea8bf-94fe-4c86-97c1-e777db4324a6" providerId="ADAL" clId="{E7694DBB-6C98-431D-A8F7-AE9115CAF256}" dt="2024-05-10T20:18:17.826" v="184" actId="14100"/>
          <ac:spMkLst>
            <pc:docMk/>
            <pc:sldMk cId="1892845578" sldId="337"/>
            <ac:spMk id="2" creationId="{59211209-A9B1-0407-4E67-8A90B0260821}"/>
          </ac:spMkLst>
        </pc:spChg>
        <pc:spChg chg="mod">
          <ac:chgData name="Catherine Laberge" userId="2d6ea8bf-94fe-4c86-97c1-e777db4324a6" providerId="ADAL" clId="{E7694DBB-6C98-431D-A8F7-AE9115CAF256}" dt="2024-05-10T20:18:10.755" v="183" actId="20577"/>
          <ac:spMkLst>
            <pc:docMk/>
            <pc:sldMk cId="1892845578" sldId="337"/>
            <ac:spMk id="3" creationId="{4E6F9973-539D-E664-11B2-54B90AA40648}"/>
          </ac:spMkLst>
        </pc:spChg>
        <pc:spChg chg="del mod">
          <ac:chgData name="Catherine Laberge" userId="2d6ea8bf-94fe-4c86-97c1-e777db4324a6" providerId="ADAL" clId="{E7694DBB-6C98-431D-A8F7-AE9115CAF256}" dt="2024-05-10T20:17:15.007" v="145" actId="478"/>
          <ac:spMkLst>
            <pc:docMk/>
            <pc:sldMk cId="1892845578" sldId="337"/>
            <ac:spMk id="4" creationId="{8AB5D56E-70E1-30D7-61E0-DB65D90E3B10}"/>
          </ac:spMkLst>
        </pc:spChg>
        <pc:spChg chg="del">
          <ac:chgData name="Catherine Laberge" userId="2d6ea8bf-94fe-4c86-97c1-e777db4324a6" providerId="ADAL" clId="{E7694DBB-6C98-431D-A8F7-AE9115CAF256}" dt="2024-05-10T20:16:44.704" v="134" actId="478"/>
          <ac:spMkLst>
            <pc:docMk/>
            <pc:sldMk cId="1892845578" sldId="337"/>
            <ac:spMk id="5" creationId="{820E7493-A134-DDFF-DB0E-FB79CA436996}"/>
          </ac:spMkLst>
        </pc:spChg>
      </pc:sldChg>
      <pc:sldChg chg="new del">
        <pc:chgData name="Catherine Laberge" userId="2d6ea8bf-94fe-4c86-97c1-e777db4324a6" providerId="ADAL" clId="{E7694DBB-6C98-431D-A8F7-AE9115CAF256}" dt="2024-05-13T11:28:42.014" v="191" actId="680"/>
        <pc:sldMkLst>
          <pc:docMk/>
          <pc:sldMk cId="3589478263" sldId="338"/>
        </pc:sldMkLst>
      </pc:sldChg>
    </pc:docChg>
  </pc:docChgLst>
  <pc:docChgLst>
    <pc:chgData name="Catherine Laberge" userId="2d6ea8bf-94fe-4c86-97c1-e777db4324a6" providerId="ADAL" clId="{3AE7EC44-EEAD-4400-A196-4D66E0CB3828}"/>
    <pc:docChg chg="undo custSel addSld delSld modSld sldOrd modNotesMaster">
      <pc:chgData name="Catherine Laberge" userId="2d6ea8bf-94fe-4c86-97c1-e777db4324a6" providerId="ADAL" clId="{3AE7EC44-EEAD-4400-A196-4D66E0CB3828}" dt="2024-05-23T13:17:19.911" v="963" actId="20577"/>
      <pc:docMkLst>
        <pc:docMk/>
      </pc:docMkLst>
      <pc:sldChg chg="modSp">
        <pc:chgData name="Catherine Laberge" userId="2d6ea8bf-94fe-4c86-97c1-e777db4324a6" providerId="ADAL" clId="{3AE7EC44-EEAD-4400-A196-4D66E0CB3828}" dt="2024-05-22T12:48:52.568" v="81" actId="20577"/>
        <pc:sldMkLst>
          <pc:docMk/>
          <pc:sldMk cId="3939398989" sldId="257"/>
        </pc:sldMkLst>
        <pc:graphicFrameChg chg="mod">
          <ac:chgData name="Catherine Laberge" userId="2d6ea8bf-94fe-4c86-97c1-e777db4324a6" providerId="ADAL" clId="{3AE7EC44-EEAD-4400-A196-4D66E0CB3828}" dt="2024-05-22T12:48:52.568" v="81" actId="20577"/>
          <ac:graphicFrameMkLst>
            <pc:docMk/>
            <pc:sldMk cId="3939398989" sldId="257"/>
            <ac:graphicFrameMk id="7" creationId="{2ED984DB-CF2E-A123-2429-7C10B28EECFA}"/>
          </ac:graphicFrameMkLst>
        </pc:graphicFrameChg>
      </pc:sldChg>
      <pc:sldChg chg="ord">
        <pc:chgData name="Catherine Laberge" userId="2d6ea8bf-94fe-4c86-97c1-e777db4324a6" providerId="ADAL" clId="{3AE7EC44-EEAD-4400-A196-4D66E0CB3828}" dt="2024-05-22T12:44:16.149" v="65"/>
        <pc:sldMkLst>
          <pc:docMk/>
          <pc:sldMk cId="62292390" sldId="261"/>
        </pc:sldMkLst>
      </pc:sldChg>
      <pc:sldChg chg="addSp delSp modSp mod">
        <pc:chgData name="Catherine Laberge" userId="2d6ea8bf-94fe-4c86-97c1-e777db4324a6" providerId="ADAL" clId="{3AE7EC44-EEAD-4400-A196-4D66E0CB3828}" dt="2024-05-23T13:16:07.144" v="949" actId="20577"/>
        <pc:sldMkLst>
          <pc:docMk/>
          <pc:sldMk cId="748369129" sldId="264"/>
        </pc:sldMkLst>
        <pc:spChg chg="add del mod">
          <ac:chgData name="Catherine Laberge" userId="2d6ea8bf-94fe-4c86-97c1-e777db4324a6" providerId="ADAL" clId="{3AE7EC44-EEAD-4400-A196-4D66E0CB3828}" dt="2024-05-23T13:16:07.144" v="949" actId="20577"/>
          <ac:spMkLst>
            <pc:docMk/>
            <pc:sldMk cId="748369129" sldId="264"/>
            <ac:spMk id="8" creationId="{E3A6FB27-AEE0-8593-8794-AFEF991BF8E0}"/>
          </ac:spMkLst>
        </pc:spChg>
      </pc:sldChg>
      <pc:sldChg chg="modSp mod">
        <pc:chgData name="Catherine Laberge" userId="2d6ea8bf-94fe-4c86-97c1-e777db4324a6" providerId="ADAL" clId="{3AE7EC44-EEAD-4400-A196-4D66E0CB3828}" dt="2024-05-23T13:16:18.212" v="952" actId="20577"/>
        <pc:sldMkLst>
          <pc:docMk/>
          <pc:sldMk cId="1503751898" sldId="267"/>
        </pc:sldMkLst>
        <pc:spChg chg="mod">
          <ac:chgData name="Catherine Laberge" userId="2d6ea8bf-94fe-4c86-97c1-e777db4324a6" providerId="ADAL" clId="{3AE7EC44-EEAD-4400-A196-4D66E0CB3828}" dt="2024-05-23T13:16:18.212" v="952" actId="20577"/>
          <ac:spMkLst>
            <pc:docMk/>
            <pc:sldMk cId="1503751898" sldId="267"/>
            <ac:spMk id="4" creationId="{105E6F84-F55B-6F53-DCBD-5A6999301D3F}"/>
          </ac:spMkLst>
        </pc:spChg>
      </pc:sldChg>
      <pc:sldChg chg="modSp mod">
        <pc:chgData name="Catherine Laberge" userId="2d6ea8bf-94fe-4c86-97c1-e777db4324a6" providerId="ADAL" clId="{3AE7EC44-EEAD-4400-A196-4D66E0CB3828}" dt="2024-05-23T13:16:59.996" v="961" actId="20577"/>
        <pc:sldMkLst>
          <pc:docMk/>
          <pc:sldMk cId="2986402639" sldId="270"/>
        </pc:sldMkLst>
        <pc:spChg chg="mod">
          <ac:chgData name="Catherine Laberge" userId="2d6ea8bf-94fe-4c86-97c1-e777db4324a6" providerId="ADAL" clId="{3AE7EC44-EEAD-4400-A196-4D66E0CB3828}" dt="2024-05-23T13:16:59.996" v="961" actId="20577"/>
          <ac:spMkLst>
            <pc:docMk/>
            <pc:sldMk cId="2986402639" sldId="270"/>
            <ac:spMk id="4" creationId="{C91920EE-6AF3-A6D9-A8E5-CBD876A80385}"/>
          </ac:spMkLst>
        </pc:spChg>
      </pc:sldChg>
      <pc:sldChg chg="modSp mod">
        <pc:chgData name="Catherine Laberge" userId="2d6ea8bf-94fe-4c86-97c1-e777db4324a6" providerId="ADAL" clId="{3AE7EC44-EEAD-4400-A196-4D66E0CB3828}" dt="2024-05-23T13:14:29.618" v="933" actId="20577"/>
        <pc:sldMkLst>
          <pc:docMk/>
          <pc:sldMk cId="3603459802" sldId="274"/>
        </pc:sldMkLst>
        <pc:spChg chg="mod">
          <ac:chgData name="Catherine Laberge" userId="2d6ea8bf-94fe-4c86-97c1-e777db4324a6" providerId="ADAL" clId="{3AE7EC44-EEAD-4400-A196-4D66E0CB3828}" dt="2024-05-23T13:14:29.618" v="933" actId="20577"/>
          <ac:spMkLst>
            <pc:docMk/>
            <pc:sldMk cId="3603459802" sldId="274"/>
            <ac:spMk id="4" creationId="{F3F04434-7B52-5879-D644-BFE8FFFEFA38}"/>
          </ac:spMkLst>
        </pc:spChg>
      </pc:sldChg>
      <pc:sldChg chg="modSp mod">
        <pc:chgData name="Catherine Laberge" userId="2d6ea8bf-94fe-4c86-97c1-e777db4324a6" providerId="ADAL" clId="{3AE7EC44-EEAD-4400-A196-4D66E0CB3828}" dt="2024-05-23T13:13:14.146" v="928" actId="20577"/>
        <pc:sldMkLst>
          <pc:docMk/>
          <pc:sldMk cId="609187286" sldId="307"/>
        </pc:sldMkLst>
        <pc:spChg chg="mod">
          <ac:chgData name="Catherine Laberge" userId="2d6ea8bf-94fe-4c86-97c1-e777db4324a6" providerId="ADAL" clId="{3AE7EC44-EEAD-4400-A196-4D66E0CB3828}" dt="2024-05-23T13:13:14.146" v="928" actId="20577"/>
          <ac:spMkLst>
            <pc:docMk/>
            <pc:sldMk cId="609187286" sldId="307"/>
            <ac:spMk id="4" creationId="{F16A96A0-56FC-7D80-3F0C-7772ECF5C007}"/>
          </ac:spMkLst>
        </pc:spChg>
      </pc:sldChg>
      <pc:sldChg chg="modSp mod">
        <pc:chgData name="Catherine Laberge" userId="2d6ea8bf-94fe-4c86-97c1-e777db4324a6" providerId="ADAL" clId="{3AE7EC44-EEAD-4400-A196-4D66E0CB3828}" dt="2024-05-23T13:17:19.911" v="963" actId="20577"/>
        <pc:sldMkLst>
          <pc:docMk/>
          <pc:sldMk cId="693278201" sldId="318"/>
        </pc:sldMkLst>
        <pc:spChg chg="mod">
          <ac:chgData name="Catherine Laberge" userId="2d6ea8bf-94fe-4c86-97c1-e777db4324a6" providerId="ADAL" clId="{3AE7EC44-EEAD-4400-A196-4D66E0CB3828}" dt="2024-05-23T13:17:19.911" v="963" actId="20577"/>
          <ac:spMkLst>
            <pc:docMk/>
            <pc:sldMk cId="693278201" sldId="318"/>
            <ac:spMk id="4" creationId="{B4DBFA15-0D37-E28E-5DAB-A69465542A0B}"/>
          </ac:spMkLst>
        </pc:spChg>
      </pc:sldChg>
      <pc:sldChg chg="ord">
        <pc:chgData name="Catherine Laberge" userId="2d6ea8bf-94fe-4c86-97c1-e777db4324a6" providerId="ADAL" clId="{3AE7EC44-EEAD-4400-A196-4D66E0CB3828}" dt="2024-05-22T12:45:23.786" v="67"/>
        <pc:sldMkLst>
          <pc:docMk/>
          <pc:sldMk cId="3181253105" sldId="319"/>
        </pc:sldMkLst>
      </pc:sldChg>
      <pc:sldChg chg="modSp mod">
        <pc:chgData name="Catherine Laberge" userId="2d6ea8bf-94fe-4c86-97c1-e777db4324a6" providerId="ADAL" clId="{3AE7EC44-EEAD-4400-A196-4D66E0CB3828}" dt="2024-05-23T13:16:41.480" v="954" actId="20577"/>
        <pc:sldMkLst>
          <pc:docMk/>
          <pc:sldMk cId="2178448784" sldId="322"/>
        </pc:sldMkLst>
        <pc:spChg chg="mod">
          <ac:chgData name="Catherine Laberge" userId="2d6ea8bf-94fe-4c86-97c1-e777db4324a6" providerId="ADAL" clId="{3AE7EC44-EEAD-4400-A196-4D66E0CB3828}" dt="2024-05-23T13:16:41.480" v="954" actId="20577"/>
          <ac:spMkLst>
            <pc:docMk/>
            <pc:sldMk cId="2178448784" sldId="322"/>
            <ac:spMk id="4" creationId="{9CFDFB41-4137-5AE3-4C8F-0EC8A0A21D5E}"/>
          </ac:spMkLst>
        </pc:spChg>
      </pc:sldChg>
      <pc:sldChg chg="modSp mod">
        <pc:chgData name="Catherine Laberge" userId="2d6ea8bf-94fe-4c86-97c1-e777db4324a6" providerId="ADAL" clId="{3AE7EC44-EEAD-4400-A196-4D66E0CB3828}" dt="2024-05-23T13:14:21.564" v="931" actId="1038"/>
        <pc:sldMkLst>
          <pc:docMk/>
          <pc:sldMk cId="2129960089" sldId="328"/>
        </pc:sldMkLst>
        <pc:spChg chg="mod">
          <ac:chgData name="Catherine Laberge" userId="2d6ea8bf-94fe-4c86-97c1-e777db4324a6" providerId="ADAL" clId="{3AE7EC44-EEAD-4400-A196-4D66E0CB3828}" dt="2024-05-23T13:14:21.564" v="931" actId="1038"/>
          <ac:spMkLst>
            <pc:docMk/>
            <pc:sldMk cId="2129960089" sldId="328"/>
            <ac:spMk id="7" creationId="{30F4F503-D311-DFF9-9B55-3FDF74FF1F65}"/>
          </ac:spMkLst>
        </pc:spChg>
      </pc:sldChg>
      <pc:sldChg chg="modSp mod ord">
        <pc:chgData name="Catherine Laberge" userId="2d6ea8bf-94fe-4c86-97c1-e777db4324a6" providerId="ADAL" clId="{3AE7EC44-EEAD-4400-A196-4D66E0CB3828}" dt="2024-05-22T16:52:03.251" v="795" actId="20577"/>
        <pc:sldMkLst>
          <pc:docMk/>
          <pc:sldMk cId="1560660683" sldId="341"/>
        </pc:sldMkLst>
        <pc:spChg chg="mod">
          <ac:chgData name="Catherine Laberge" userId="2d6ea8bf-94fe-4c86-97c1-e777db4324a6" providerId="ADAL" clId="{3AE7EC44-EEAD-4400-A196-4D66E0CB3828}" dt="2024-05-22T16:52:03.251" v="795" actId="20577"/>
          <ac:spMkLst>
            <pc:docMk/>
            <pc:sldMk cId="1560660683" sldId="341"/>
            <ac:spMk id="2" creationId="{BC09D98F-9815-4132-267D-6BCC9DDB5CCA}"/>
          </ac:spMkLst>
        </pc:spChg>
      </pc:sldChg>
      <pc:sldChg chg="ord">
        <pc:chgData name="Catherine Laberge" userId="2d6ea8bf-94fe-4c86-97c1-e777db4324a6" providerId="ADAL" clId="{3AE7EC44-EEAD-4400-A196-4D66E0CB3828}" dt="2024-05-22T12:44:04.256" v="61"/>
        <pc:sldMkLst>
          <pc:docMk/>
          <pc:sldMk cId="4158310446" sldId="342"/>
        </pc:sldMkLst>
      </pc:sldChg>
      <pc:sldChg chg="ord">
        <pc:chgData name="Catherine Laberge" userId="2d6ea8bf-94fe-4c86-97c1-e777db4324a6" providerId="ADAL" clId="{3AE7EC44-EEAD-4400-A196-4D66E0CB3828}" dt="2024-05-22T12:44:06.109" v="63"/>
        <pc:sldMkLst>
          <pc:docMk/>
          <pc:sldMk cId="762895593" sldId="343"/>
        </pc:sldMkLst>
      </pc:sldChg>
      <pc:sldChg chg="modSp">
        <pc:chgData name="Catherine Laberge" userId="2d6ea8bf-94fe-4c86-97c1-e777db4324a6" providerId="ADAL" clId="{3AE7EC44-EEAD-4400-A196-4D66E0CB3828}" dt="2024-05-22T16:54:44.750" v="801" actId="113"/>
        <pc:sldMkLst>
          <pc:docMk/>
          <pc:sldMk cId="753279224" sldId="344"/>
        </pc:sldMkLst>
        <pc:graphicFrameChg chg="mod">
          <ac:chgData name="Catherine Laberge" userId="2d6ea8bf-94fe-4c86-97c1-e777db4324a6" providerId="ADAL" clId="{3AE7EC44-EEAD-4400-A196-4D66E0CB3828}" dt="2024-05-22T16:54:44.750" v="801" actId="113"/>
          <ac:graphicFrameMkLst>
            <pc:docMk/>
            <pc:sldMk cId="753279224" sldId="344"/>
            <ac:graphicFrameMk id="7" creationId="{8935BC80-03C0-CD56-59BE-254C19D630B0}"/>
          </ac:graphicFrameMkLst>
        </pc:graphicFrameChg>
      </pc:sldChg>
      <pc:sldChg chg="addSp modSp mod">
        <pc:chgData name="Catherine Laberge" userId="2d6ea8bf-94fe-4c86-97c1-e777db4324a6" providerId="ADAL" clId="{3AE7EC44-EEAD-4400-A196-4D66E0CB3828}" dt="2024-05-23T13:15:32.907" v="944" actId="20577"/>
        <pc:sldMkLst>
          <pc:docMk/>
          <pc:sldMk cId="155566287" sldId="348"/>
        </pc:sldMkLst>
        <pc:spChg chg="add mod">
          <ac:chgData name="Catherine Laberge" userId="2d6ea8bf-94fe-4c86-97c1-e777db4324a6" providerId="ADAL" clId="{3AE7EC44-EEAD-4400-A196-4D66E0CB3828}" dt="2024-05-23T13:15:32.907" v="944" actId="20577"/>
          <ac:spMkLst>
            <pc:docMk/>
            <pc:sldMk cId="155566287" sldId="348"/>
            <ac:spMk id="4" creationId="{49F36F94-75CC-A6B9-7D88-DF73BA728AD8}"/>
          </ac:spMkLst>
        </pc:spChg>
        <pc:graphicFrameChg chg="mod">
          <ac:chgData name="Catherine Laberge" userId="2d6ea8bf-94fe-4c86-97c1-e777db4324a6" providerId="ADAL" clId="{3AE7EC44-EEAD-4400-A196-4D66E0CB3828}" dt="2024-05-22T12:52:00.985" v="83" actId="20577"/>
          <ac:graphicFrameMkLst>
            <pc:docMk/>
            <pc:sldMk cId="155566287" sldId="348"/>
            <ac:graphicFrameMk id="7" creationId="{F76F6756-9F3A-A013-51FD-D7161692C2B3}"/>
          </ac:graphicFrameMkLst>
        </pc:graphicFrameChg>
      </pc:sldChg>
      <pc:sldChg chg="delSp modSp add del mod ord">
        <pc:chgData name="Catherine Laberge" userId="2d6ea8bf-94fe-4c86-97c1-e777db4324a6" providerId="ADAL" clId="{3AE7EC44-EEAD-4400-A196-4D66E0CB3828}" dt="2024-05-22T13:02:40.101" v="90" actId="47"/>
        <pc:sldMkLst>
          <pc:docMk/>
          <pc:sldMk cId="1122195502" sldId="349"/>
        </pc:sldMkLst>
        <pc:spChg chg="mod">
          <ac:chgData name="Catherine Laberge" userId="2d6ea8bf-94fe-4c86-97c1-e777db4324a6" providerId="ADAL" clId="{3AE7EC44-EEAD-4400-A196-4D66E0CB3828}" dt="2024-05-22T13:02:20.790" v="88" actId="27636"/>
          <ac:spMkLst>
            <pc:docMk/>
            <pc:sldMk cId="1122195502" sldId="349"/>
            <ac:spMk id="2" creationId="{B0FA6EAD-C3BA-1846-8E79-D0C41606941C}"/>
          </ac:spMkLst>
        </pc:spChg>
        <pc:spChg chg="del">
          <ac:chgData name="Catherine Laberge" userId="2d6ea8bf-94fe-4c86-97c1-e777db4324a6" providerId="ADAL" clId="{3AE7EC44-EEAD-4400-A196-4D66E0CB3828}" dt="2024-05-22T13:02:25.481" v="89" actId="478"/>
          <ac:spMkLst>
            <pc:docMk/>
            <pc:sldMk cId="1122195502" sldId="349"/>
            <ac:spMk id="4" creationId="{F16A96A0-56FC-7D80-3F0C-7772ECF5C007}"/>
          </ac:spMkLst>
        </pc:spChg>
      </pc:sldChg>
      <pc:sldChg chg="addSp delSp modSp new mod ord">
        <pc:chgData name="Catherine Laberge" userId="2d6ea8bf-94fe-4c86-97c1-e777db4324a6" providerId="ADAL" clId="{3AE7EC44-EEAD-4400-A196-4D66E0CB3828}" dt="2024-05-22T17:28:55.237" v="925" actId="20577"/>
        <pc:sldMkLst>
          <pc:docMk/>
          <pc:sldMk cId="4032171811" sldId="349"/>
        </pc:sldMkLst>
        <pc:spChg chg="mod">
          <ac:chgData name="Catherine Laberge" userId="2d6ea8bf-94fe-4c86-97c1-e777db4324a6" providerId="ADAL" clId="{3AE7EC44-EEAD-4400-A196-4D66E0CB3828}" dt="2024-05-22T13:12:52.196" v="689" actId="207"/>
          <ac:spMkLst>
            <pc:docMk/>
            <pc:sldMk cId="4032171811" sldId="349"/>
            <ac:spMk id="2" creationId="{F936F2A8-EEC3-6EA0-E134-75FC1E4AF844}"/>
          </ac:spMkLst>
        </pc:spChg>
        <pc:spChg chg="del">
          <ac:chgData name="Catherine Laberge" userId="2d6ea8bf-94fe-4c86-97c1-e777db4324a6" providerId="ADAL" clId="{3AE7EC44-EEAD-4400-A196-4D66E0CB3828}" dt="2024-05-22T13:03:41.216" v="92" actId="1032"/>
          <ac:spMkLst>
            <pc:docMk/>
            <pc:sldMk cId="4032171811" sldId="349"/>
            <ac:spMk id="3" creationId="{A7380935-4594-1483-3D5A-C467BF7D0969}"/>
          </ac:spMkLst>
        </pc:spChg>
        <pc:spChg chg="del">
          <ac:chgData name="Catherine Laberge" userId="2d6ea8bf-94fe-4c86-97c1-e777db4324a6" providerId="ADAL" clId="{3AE7EC44-EEAD-4400-A196-4D66E0CB3828}" dt="2024-05-22T13:03:56.230" v="96" actId="478"/>
          <ac:spMkLst>
            <pc:docMk/>
            <pc:sldMk cId="4032171811" sldId="349"/>
            <ac:spMk id="4" creationId="{F107C78A-708F-8103-E633-187A72790FAF}"/>
          </ac:spMkLst>
        </pc:spChg>
        <pc:spChg chg="del">
          <ac:chgData name="Catherine Laberge" userId="2d6ea8bf-94fe-4c86-97c1-e777db4324a6" providerId="ADAL" clId="{3AE7EC44-EEAD-4400-A196-4D66E0CB3828}" dt="2024-05-22T13:03:59.694" v="97" actId="478"/>
          <ac:spMkLst>
            <pc:docMk/>
            <pc:sldMk cId="4032171811" sldId="349"/>
            <ac:spMk id="5" creationId="{C70C356D-C8B4-8E42-0B82-64EDE7F46791}"/>
          </ac:spMkLst>
        </pc:spChg>
        <pc:spChg chg="add mod">
          <ac:chgData name="Catherine Laberge" userId="2d6ea8bf-94fe-4c86-97c1-e777db4324a6" providerId="ADAL" clId="{3AE7EC44-EEAD-4400-A196-4D66E0CB3828}" dt="2024-05-22T13:14:45.352" v="737" actId="1076"/>
          <ac:spMkLst>
            <pc:docMk/>
            <pc:sldMk cId="4032171811" sldId="349"/>
            <ac:spMk id="8" creationId="{337651CA-6BDA-7968-1CB6-E345A089A089}"/>
          </ac:spMkLst>
        </pc:spChg>
        <pc:graphicFrameChg chg="add mod modGraphic">
          <ac:chgData name="Catherine Laberge" userId="2d6ea8bf-94fe-4c86-97c1-e777db4324a6" providerId="ADAL" clId="{3AE7EC44-EEAD-4400-A196-4D66E0CB3828}" dt="2024-05-22T17:28:55.237" v="925" actId="20577"/>
          <ac:graphicFrameMkLst>
            <pc:docMk/>
            <pc:sldMk cId="4032171811" sldId="349"/>
            <ac:graphicFrameMk id="7" creationId="{EE39778C-C759-ADC8-80ED-E84CDD5147E2}"/>
          </ac:graphicFrameMkLst>
        </pc:graphicFrameChg>
        <pc:picChg chg="add del mod">
          <ac:chgData name="Catherine Laberge" userId="2d6ea8bf-94fe-4c86-97c1-e777db4324a6" providerId="ADAL" clId="{3AE7EC44-EEAD-4400-A196-4D66E0CB3828}" dt="2024-05-22T17:28:19.800" v="891" actId="478"/>
          <ac:picMkLst>
            <pc:docMk/>
            <pc:sldMk cId="4032171811" sldId="349"/>
            <ac:picMk id="4" creationId="{25A4508C-F60A-3E7A-E24A-2DCDEDDDD9D4}"/>
          </ac:picMkLst>
        </pc:picChg>
        <pc:picChg chg="add del mod">
          <ac:chgData name="Catherine Laberge" userId="2d6ea8bf-94fe-4c86-97c1-e777db4324a6" providerId="ADAL" clId="{3AE7EC44-EEAD-4400-A196-4D66E0CB3828}" dt="2024-05-22T17:28:25.314" v="892" actId="478"/>
          <ac:picMkLst>
            <pc:docMk/>
            <pc:sldMk cId="4032171811" sldId="349"/>
            <ac:picMk id="9" creationId="{D8C1AC47-B13F-01A1-4DCE-D1E315BEB242}"/>
          </ac:picMkLst>
        </pc:picChg>
        <pc:picChg chg="add del mod">
          <ac:chgData name="Catherine Laberge" userId="2d6ea8bf-94fe-4c86-97c1-e777db4324a6" providerId="ADAL" clId="{3AE7EC44-EEAD-4400-A196-4D66E0CB3828}" dt="2024-05-22T17:28:30.299" v="893" actId="478"/>
          <ac:picMkLst>
            <pc:docMk/>
            <pc:sldMk cId="4032171811" sldId="349"/>
            <ac:picMk id="11" creationId="{BAAAEB49-6DA5-D72E-3401-08B520DE98D7}"/>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8A49E-8269-934C-88B3-D5EE3C6644B3}" type="doc">
      <dgm:prSet loTypeId="urn:microsoft.com/office/officeart/2005/8/layout/venn3" loCatId="list" qsTypeId="urn:microsoft.com/office/officeart/2005/8/quickstyle/simple1" qsCatId="simple" csTypeId="urn:microsoft.com/office/officeart/2005/8/colors/colorful3" csCatId="colorful" phldr="1"/>
      <dgm:spPr/>
      <dgm:t>
        <a:bodyPr/>
        <a:lstStyle/>
        <a:p>
          <a:endParaRPr lang="fr-CA"/>
        </a:p>
      </dgm:t>
    </dgm:pt>
    <dgm:pt modelId="{A7C5B403-55C4-2A46-8469-1D4070719146}">
      <dgm:prSet custT="1"/>
      <dgm:spPr/>
      <dgm:t>
        <a:bodyPr/>
        <a:lstStyle/>
        <a:p>
          <a:r>
            <a:rPr lang="fr-FR" sz="2400" b="0" i="0" cap="all" spc="200" baseline="0">
              <a:latin typeface="+mn-lt"/>
              <a:ea typeface="Microsoft Himalaya" pitchFamily="2" charset="0"/>
              <a:cs typeface="Microsoft Himalaya" pitchFamily="2" charset="0"/>
            </a:rPr>
            <a:t>Énoncer </a:t>
          </a:r>
        </a:p>
        <a:p>
          <a:r>
            <a:rPr lang="fr-FR" sz="2400" b="0" i="0" cap="all" spc="200" baseline="0">
              <a:latin typeface="+mn-lt"/>
              <a:ea typeface="Microsoft Himalaya" pitchFamily="2" charset="0"/>
              <a:cs typeface="Microsoft Himalaya" pitchFamily="2" charset="0"/>
            </a:rPr>
            <a:t>les changements </a:t>
          </a:r>
        </a:p>
        <a:p>
          <a:r>
            <a:rPr lang="fr-FR" sz="2400" b="0" i="0" cap="all" spc="200" baseline="0">
              <a:latin typeface="+mn-lt"/>
              <a:ea typeface="Microsoft Himalaya" pitchFamily="2" charset="0"/>
              <a:cs typeface="Microsoft Himalaya" pitchFamily="2" charset="0"/>
            </a:rPr>
            <a:t>Législatifs</a:t>
          </a:r>
        </a:p>
        <a:p>
          <a:r>
            <a:rPr lang="fr-FR" sz="2400" b="0" i="0" cap="all" spc="200" baseline="0">
              <a:latin typeface="+mn-lt"/>
              <a:ea typeface="Microsoft Himalaya" pitchFamily="2" charset="0"/>
              <a:cs typeface="Microsoft Himalaya" pitchFamily="2" charset="0"/>
            </a:rPr>
            <a:t>(4 ASPECTS)</a:t>
          </a:r>
          <a:endParaRPr lang="fr-CA" sz="2400" b="0" i="0" cap="all" spc="200" baseline="0">
            <a:latin typeface="+mn-lt"/>
            <a:ea typeface="Microsoft Himalaya" pitchFamily="2" charset="0"/>
            <a:cs typeface="Microsoft Himalaya" pitchFamily="2" charset="0"/>
          </a:endParaRPr>
        </a:p>
      </dgm:t>
    </dgm:pt>
    <dgm:pt modelId="{8DC4F31D-CBDA-F74D-9C6D-49F9B79D4C5B}" type="parTrans" cxnId="{B8CD749A-DD40-A148-B957-0BC28B8656A7}">
      <dgm:prSet/>
      <dgm:spPr/>
      <dgm:t>
        <a:bodyPr/>
        <a:lstStyle/>
        <a:p>
          <a:endParaRPr lang="fr-CA" b="0" i="0" spc="200" baseline="0">
            <a:latin typeface="+mn-lt"/>
          </a:endParaRPr>
        </a:p>
      </dgm:t>
    </dgm:pt>
    <dgm:pt modelId="{647EE405-DF6A-F445-B6A0-1B4DD243C5B3}" type="sibTrans" cxnId="{B8CD749A-DD40-A148-B957-0BC28B8656A7}">
      <dgm:prSet/>
      <dgm:spPr/>
      <dgm:t>
        <a:bodyPr/>
        <a:lstStyle/>
        <a:p>
          <a:endParaRPr lang="fr-CA" b="0" i="0" spc="200" baseline="0">
            <a:latin typeface="+mn-lt"/>
          </a:endParaRPr>
        </a:p>
      </dgm:t>
    </dgm:pt>
    <dgm:pt modelId="{63FCFF1F-D3C7-2041-8824-7F15C16BA4CA}">
      <dgm:prSet custT="1"/>
      <dgm:spPr/>
      <dgm:t>
        <a:bodyPr/>
        <a:lstStyle/>
        <a:p>
          <a:r>
            <a:rPr lang="fr-FR" sz="2400" b="0" i="0" cap="all" spc="200" baseline="0">
              <a:latin typeface="+mn-lt"/>
              <a:ea typeface="Microsoft Himalaya" pitchFamily="2" charset="0"/>
              <a:cs typeface="Microsoft Himalaya" pitchFamily="2" charset="0"/>
            </a:rPr>
            <a:t>DÉTAILLER les moyens CHOISIS POUR REMPLIR NOS OBLIGATIONS </a:t>
          </a:r>
          <a:endParaRPr lang="fr-CA" sz="2400" b="0" i="0" cap="all" spc="200" baseline="0">
            <a:latin typeface="+mn-lt"/>
            <a:ea typeface="Microsoft Himalaya" pitchFamily="2" charset="0"/>
            <a:cs typeface="Microsoft Himalaya" pitchFamily="2" charset="0"/>
          </a:endParaRPr>
        </a:p>
      </dgm:t>
    </dgm:pt>
    <dgm:pt modelId="{568DAE79-FEA7-9A4C-98F7-4CA08AC14B59}" type="parTrans" cxnId="{A1B37F8C-79CC-7C4E-B1E4-50EEAA60B484}">
      <dgm:prSet/>
      <dgm:spPr/>
      <dgm:t>
        <a:bodyPr/>
        <a:lstStyle/>
        <a:p>
          <a:endParaRPr lang="fr-CA" b="0" i="0" spc="200" baseline="0">
            <a:latin typeface="+mn-lt"/>
          </a:endParaRPr>
        </a:p>
      </dgm:t>
    </dgm:pt>
    <dgm:pt modelId="{79519914-6279-7143-B5EE-69B123F51FA6}" type="sibTrans" cxnId="{A1B37F8C-79CC-7C4E-B1E4-50EEAA60B484}">
      <dgm:prSet/>
      <dgm:spPr/>
      <dgm:t>
        <a:bodyPr/>
        <a:lstStyle/>
        <a:p>
          <a:endParaRPr lang="fr-CA" b="0" i="0" spc="200" baseline="0">
            <a:latin typeface="+mn-lt"/>
          </a:endParaRPr>
        </a:p>
      </dgm:t>
    </dgm:pt>
    <dgm:pt modelId="{FFE6EECA-C715-014E-ABFE-DC07819616EB}">
      <dgm:prSet custT="1"/>
      <dgm:spPr/>
      <dgm:t>
        <a:bodyPr/>
        <a:lstStyle/>
        <a:p>
          <a:r>
            <a:rPr lang="fr-CA" sz="2400"/>
            <a:t>PRÉSENTER </a:t>
          </a:r>
        </a:p>
        <a:p>
          <a:r>
            <a:rPr lang="fr-CA" sz="2400"/>
            <a:t>LE </a:t>
          </a:r>
        </a:p>
        <a:p>
          <a:r>
            <a:rPr lang="fr-CA" sz="2400"/>
            <a:t>GUIDE DES STAGES</a:t>
          </a:r>
        </a:p>
      </dgm:t>
    </dgm:pt>
    <dgm:pt modelId="{8E03055A-6389-694D-A147-CA2F06BB0A3B}" type="parTrans" cxnId="{4AF6A21B-D299-9743-A51A-A183880596F3}">
      <dgm:prSet/>
      <dgm:spPr/>
      <dgm:t>
        <a:bodyPr/>
        <a:lstStyle/>
        <a:p>
          <a:endParaRPr lang="fr-CA"/>
        </a:p>
      </dgm:t>
    </dgm:pt>
    <dgm:pt modelId="{0A58D47B-571C-0242-B738-F16549519EB1}" type="sibTrans" cxnId="{4AF6A21B-D299-9743-A51A-A183880596F3}">
      <dgm:prSet/>
      <dgm:spPr/>
      <dgm:t>
        <a:bodyPr/>
        <a:lstStyle/>
        <a:p>
          <a:endParaRPr lang="fr-CA"/>
        </a:p>
      </dgm:t>
    </dgm:pt>
    <dgm:pt modelId="{E1E37507-B649-7245-8E27-493CFC75135F}" type="pres">
      <dgm:prSet presAssocID="{D338A49E-8269-934C-88B3-D5EE3C6644B3}" presName="Name0" presStyleCnt="0">
        <dgm:presLayoutVars>
          <dgm:dir/>
          <dgm:resizeHandles val="exact"/>
        </dgm:presLayoutVars>
      </dgm:prSet>
      <dgm:spPr/>
    </dgm:pt>
    <dgm:pt modelId="{1BE563D9-B658-AC49-85D7-142849E0C419}" type="pres">
      <dgm:prSet presAssocID="{A7C5B403-55C4-2A46-8469-1D4070719146}" presName="Name5" presStyleLbl="vennNode1" presStyleIdx="0" presStyleCnt="3" custScaleX="110483">
        <dgm:presLayoutVars>
          <dgm:bulletEnabled val="1"/>
        </dgm:presLayoutVars>
      </dgm:prSet>
      <dgm:spPr/>
    </dgm:pt>
    <dgm:pt modelId="{A4606C79-CB46-5D4B-9F54-037CCED5A142}" type="pres">
      <dgm:prSet presAssocID="{647EE405-DF6A-F445-B6A0-1B4DD243C5B3}" presName="space" presStyleCnt="0"/>
      <dgm:spPr/>
    </dgm:pt>
    <dgm:pt modelId="{2525C234-2F7C-BE41-8E52-2149E27C1623}" type="pres">
      <dgm:prSet presAssocID="{63FCFF1F-D3C7-2041-8824-7F15C16BA4CA}" presName="Name5" presStyleLbl="vennNode1" presStyleIdx="1" presStyleCnt="3" custScaleX="107271">
        <dgm:presLayoutVars>
          <dgm:bulletEnabled val="1"/>
        </dgm:presLayoutVars>
      </dgm:prSet>
      <dgm:spPr/>
    </dgm:pt>
    <dgm:pt modelId="{BE0E25D1-19E1-8347-BFE2-D55A198F592E}" type="pres">
      <dgm:prSet presAssocID="{79519914-6279-7143-B5EE-69B123F51FA6}" presName="space" presStyleCnt="0"/>
      <dgm:spPr/>
    </dgm:pt>
    <dgm:pt modelId="{A5ACE69C-3966-EE42-A099-9C942910DD70}" type="pres">
      <dgm:prSet presAssocID="{FFE6EECA-C715-014E-ABFE-DC07819616EB}" presName="Name5" presStyleLbl="vennNode1" presStyleIdx="2" presStyleCnt="3" custLinFactNeighborX="36791" custLinFactNeighborY="721">
        <dgm:presLayoutVars>
          <dgm:bulletEnabled val="1"/>
        </dgm:presLayoutVars>
      </dgm:prSet>
      <dgm:spPr/>
    </dgm:pt>
  </dgm:ptLst>
  <dgm:cxnLst>
    <dgm:cxn modelId="{4AF6A21B-D299-9743-A51A-A183880596F3}" srcId="{D338A49E-8269-934C-88B3-D5EE3C6644B3}" destId="{FFE6EECA-C715-014E-ABFE-DC07819616EB}" srcOrd="2" destOrd="0" parTransId="{8E03055A-6389-694D-A147-CA2F06BB0A3B}" sibTransId="{0A58D47B-571C-0242-B738-F16549519EB1}"/>
    <dgm:cxn modelId="{E80CB02A-E70D-D74C-A614-4FAEBDBC6064}" type="presOf" srcId="{63FCFF1F-D3C7-2041-8824-7F15C16BA4CA}" destId="{2525C234-2F7C-BE41-8E52-2149E27C1623}" srcOrd="0" destOrd="0" presId="urn:microsoft.com/office/officeart/2005/8/layout/venn3"/>
    <dgm:cxn modelId="{A1B37F8C-79CC-7C4E-B1E4-50EEAA60B484}" srcId="{D338A49E-8269-934C-88B3-D5EE3C6644B3}" destId="{63FCFF1F-D3C7-2041-8824-7F15C16BA4CA}" srcOrd="1" destOrd="0" parTransId="{568DAE79-FEA7-9A4C-98F7-4CA08AC14B59}" sibTransId="{79519914-6279-7143-B5EE-69B123F51FA6}"/>
    <dgm:cxn modelId="{B8CD749A-DD40-A148-B957-0BC28B8656A7}" srcId="{D338A49E-8269-934C-88B3-D5EE3C6644B3}" destId="{A7C5B403-55C4-2A46-8469-1D4070719146}" srcOrd="0" destOrd="0" parTransId="{8DC4F31D-CBDA-F74D-9C6D-49F9B79D4C5B}" sibTransId="{647EE405-DF6A-F445-B6A0-1B4DD243C5B3}"/>
    <dgm:cxn modelId="{23E16F9B-85E5-1F45-BAD7-BBFEFFF0768F}" type="presOf" srcId="{FFE6EECA-C715-014E-ABFE-DC07819616EB}" destId="{A5ACE69C-3966-EE42-A099-9C942910DD70}" srcOrd="0" destOrd="0" presId="urn:microsoft.com/office/officeart/2005/8/layout/venn3"/>
    <dgm:cxn modelId="{460CA6E8-1C3C-2841-9F8B-9FD9D57D2CBC}" type="presOf" srcId="{A7C5B403-55C4-2A46-8469-1D4070719146}" destId="{1BE563D9-B658-AC49-85D7-142849E0C419}" srcOrd="0" destOrd="0" presId="urn:microsoft.com/office/officeart/2005/8/layout/venn3"/>
    <dgm:cxn modelId="{BEA311F5-D72B-B743-A230-ECFD8201450A}" type="presOf" srcId="{D338A49E-8269-934C-88B3-D5EE3C6644B3}" destId="{E1E37507-B649-7245-8E27-493CFC75135F}" srcOrd="0" destOrd="0" presId="urn:microsoft.com/office/officeart/2005/8/layout/venn3"/>
    <dgm:cxn modelId="{96D3CD88-7BFB-8946-A372-0E8378DE1846}" type="presParOf" srcId="{E1E37507-B649-7245-8E27-493CFC75135F}" destId="{1BE563D9-B658-AC49-85D7-142849E0C419}" srcOrd="0" destOrd="0" presId="urn:microsoft.com/office/officeart/2005/8/layout/venn3"/>
    <dgm:cxn modelId="{E2EB7E1E-0054-964F-BBBA-96BA1A5EE124}" type="presParOf" srcId="{E1E37507-B649-7245-8E27-493CFC75135F}" destId="{A4606C79-CB46-5D4B-9F54-037CCED5A142}" srcOrd="1" destOrd="0" presId="urn:microsoft.com/office/officeart/2005/8/layout/venn3"/>
    <dgm:cxn modelId="{2C00B853-53A8-E946-BDDA-33FBEB770690}" type="presParOf" srcId="{E1E37507-B649-7245-8E27-493CFC75135F}" destId="{2525C234-2F7C-BE41-8E52-2149E27C1623}" srcOrd="2" destOrd="0" presId="urn:microsoft.com/office/officeart/2005/8/layout/venn3"/>
    <dgm:cxn modelId="{A7A924D4-EA4B-CE4B-A4F8-EEC82A4C22B2}" type="presParOf" srcId="{E1E37507-B649-7245-8E27-493CFC75135F}" destId="{BE0E25D1-19E1-8347-BFE2-D55A198F592E}" srcOrd="3" destOrd="0" presId="urn:microsoft.com/office/officeart/2005/8/layout/venn3"/>
    <dgm:cxn modelId="{5DDAB7CF-CCBF-6D49-890C-9F8A71BE197F}" type="presParOf" srcId="{E1E37507-B649-7245-8E27-493CFC75135F}" destId="{A5ACE69C-3966-EE42-A099-9C942910DD70}" srcOrd="4" destOrd="0" presId="urn:microsoft.com/office/officeart/2005/8/layout/venn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59E17B-E46B-4D4A-92B6-21745DA814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210977F0-2062-4737-B18F-B3FF7AE13256}">
      <dgm:prSet phldrT="[Texte]" custT="1">
        <dgm:style>
          <a:lnRef idx="1">
            <a:schemeClr val="accent3"/>
          </a:lnRef>
          <a:fillRef idx="2">
            <a:schemeClr val="accent3"/>
          </a:fillRef>
          <a:effectRef idx="1">
            <a:schemeClr val="accent3"/>
          </a:effectRef>
          <a:fontRef idx="minor">
            <a:schemeClr val="dk1"/>
          </a:fontRef>
        </dgm:style>
      </dgm:prSet>
      <dgm:spPr>
        <a:gradFill flip="none"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0" scaled="1"/>
          <a:tileRect/>
        </a:gradFill>
        <a:ln>
          <a:solidFill>
            <a:schemeClr val="bg1"/>
          </a:solidFill>
        </a:ln>
        <a:scene3d>
          <a:camera prst="orthographicFront"/>
          <a:lightRig rig="threePt" dir="t"/>
        </a:scene3d>
        <a:sp3d>
          <a:bevelT/>
        </a:sp3d>
      </dgm:spPr>
      <dgm:t>
        <a:bodyPr/>
        <a:lstStyle/>
        <a:p>
          <a:r>
            <a:rPr lang="fr-CA" sz="3600"/>
            <a:t>Où le trouver?</a:t>
          </a:r>
        </a:p>
        <a:p>
          <a:r>
            <a:rPr lang="fr-CA" sz="1800"/>
            <a:t>(et les annexes en format Word)</a:t>
          </a:r>
        </a:p>
      </dgm:t>
    </dgm:pt>
    <dgm:pt modelId="{D48BBE3E-6A39-4F27-B42C-57BA57726DB4}" type="parTrans" cxnId="{F324CAE3-22DA-4F52-B512-2DCF975F89C0}">
      <dgm:prSet/>
      <dgm:spPr/>
      <dgm:t>
        <a:bodyPr/>
        <a:lstStyle/>
        <a:p>
          <a:endParaRPr lang="fr-CA"/>
        </a:p>
      </dgm:t>
    </dgm:pt>
    <dgm:pt modelId="{EA13B39B-56FF-47A7-96D4-4F3F96AFA2EF}" type="sibTrans" cxnId="{F324CAE3-22DA-4F52-B512-2DCF975F89C0}">
      <dgm:prSet/>
      <dgm:spPr/>
      <dgm:t>
        <a:bodyPr/>
        <a:lstStyle/>
        <a:p>
          <a:endParaRPr lang="fr-CA"/>
        </a:p>
      </dgm:t>
    </dgm:pt>
    <dgm:pt modelId="{B2711777-7805-4009-A7BD-E8D2FE754C24}">
      <dgm:prSet phldrT="[Texte]"/>
      <dgm:spPr>
        <a:solidFill>
          <a:schemeClr val="accent1">
            <a:lumMod val="60000"/>
            <a:lumOff val="40000"/>
          </a:schemeClr>
        </a:solidFill>
        <a:scene3d>
          <a:camera prst="orthographicFront"/>
          <a:lightRig rig="threePt" dir="t"/>
        </a:scene3d>
        <a:sp3d>
          <a:bevelT w="165100" prst="coolSlant"/>
        </a:sp3d>
      </dgm:spPr>
      <dgm:t>
        <a:bodyPr/>
        <a:lstStyle/>
        <a:p>
          <a:r>
            <a:rPr lang="fr-CA">
              <a:solidFill>
                <a:schemeClr val="tx1"/>
              </a:solidFill>
            </a:rPr>
            <a:t>À qui il s’adresse?</a:t>
          </a:r>
        </a:p>
      </dgm:t>
    </dgm:pt>
    <dgm:pt modelId="{C1C3BCE9-E602-4CA8-8BDA-CEDEF0BFB15B}" type="parTrans" cxnId="{A38E875C-AB1B-4D20-97CF-F24F0082A182}">
      <dgm:prSet/>
      <dgm:spPr/>
      <dgm:t>
        <a:bodyPr/>
        <a:lstStyle/>
        <a:p>
          <a:endParaRPr lang="fr-CA"/>
        </a:p>
      </dgm:t>
    </dgm:pt>
    <dgm:pt modelId="{F387A87C-E73D-47A2-8A99-66420DC81EDD}" type="sibTrans" cxnId="{A38E875C-AB1B-4D20-97CF-F24F0082A182}">
      <dgm:prSet/>
      <dgm:spPr/>
      <dgm:t>
        <a:bodyPr/>
        <a:lstStyle/>
        <a:p>
          <a:endParaRPr lang="fr-CA"/>
        </a:p>
      </dgm:t>
    </dgm:pt>
    <dgm:pt modelId="{4035B403-57E2-4F40-BC14-C41CB784ABF2}">
      <dgm:prSet phldrT="[Texte]"/>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scene3d>
          <a:camera prst="orthographicFront"/>
          <a:lightRig rig="threePt" dir="t"/>
        </a:scene3d>
        <a:sp3d>
          <a:bevelT w="165100" prst="coolSlant"/>
        </a:sp3d>
      </dgm:spPr>
      <dgm:t>
        <a:bodyPr/>
        <a:lstStyle/>
        <a:p>
          <a:r>
            <a:rPr lang="fr-CA">
              <a:solidFill>
                <a:schemeClr val="tx1"/>
              </a:solidFill>
            </a:rPr>
            <a:t>Évolue avec nos pratiques internes</a:t>
          </a:r>
        </a:p>
      </dgm:t>
    </dgm:pt>
    <dgm:pt modelId="{06BEEC55-2598-4842-B86B-D3E8C8D7A5D8}" type="parTrans" cxnId="{FD2F4ADF-4B81-4E5C-B1EB-6556CC53A5AB}">
      <dgm:prSet/>
      <dgm:spPr/>
      <dgm:t>
        <a:bodyPr/>
        <a:lstStyle/>
        <a:p>
          <a:endParaRPr lang="fr-CA"/>
        </a:p>
      </dgm:t>
    </dgm:pt>
    <dgm:pt modelId="{4F36A46C-AA9E-47B6-80AB-AA1F0A3DB927}" type="sibTrans" cxnId="{FD2F4ADF-4B81-4E5C-B1EB-6556CC53A5AB}">
      <dgm:prSet/>
      <dgm:spPr/>
      <dgm:t>
        <a:bodyPr/>
        <a:lstStyle/>
        <a:p>
          <a:endParaRPr lang="fr-CA"/>
        </a:p>
      </dgm:t>
    </dgm:pt>
    <dgm:pt modelId="{CDBCED18-766C-4CB0-91DE-6B05370EC12F}">
      <dgm:prSet phldrT="[Texte]"/>
      <dgm:spPr>
        <a:solidFill>
          <a:schemeClr val="accent3">
            <a:lumMod val="40000"/>
            <a:lumOff val="60000"/>
          </a:schemeClr>
        </a:solidFill>
        <a:scene3d>
          <a:camera prst="orthographicFront"/>
          <a:lightRig rig="threePt" dir="t"/>
        </a:scene3d>
        <a:sp3d>
          <a:bevelT w="165100" prst="coolSlant"/>
        </a:sp3d>
      </dgm:spPr>
      <dgm:t>
        <a:bodyPr/>
        <a:lstStyle/>
        <a:p>
          <a:r>
            <a:rPr lang="fr-CA">
              <a:solidFill>
                <a:schemeClr val="tx1"/>
              </a:solidFill>
            </a:rPr>
            <a:t>Évolue avec l’interprétation des tribunaux</a:t>
          </a:r>
        </a:p>
      </dgm:t>
    </dgm:pt>
    <dgm:pt modelId="{F275C50D-4ABB-4223-A9E1-BA8B183B2871}" type="parTrans" cxnId="{71040638-D479-4F47-9F4C-FABFB3E46423}">
      <dgm:prSet/>
      <dgm:spPr/>
      <dgm:t>
        <a:bodyPr/>
        <a:lstStyle/>
        <a:p>
          <a:endParaRPr lang="fr-CA"/>
        </a:p>
      </dgm:t>
    </dgm:pt>
    <dgm:pt modelId="{774F0701-EEFA-4D12-AAC2-A432A1B912B1}" type="sibTrans" cxnId="{71040638-D479-4F47-9F4C-FABFB3E46423}">
      <dgm:prSet/>
      <dgm:spPr/>
      <dgm:t>
        <a:bodyPr/>
        <a:lstStyle/>
        <a:p>
          <a:endParaRPr lang="fr-CA"/>
        </a:p>
      </dgm:t>
    </dgm:pt>
    <dgm:pt modelId="{9987D23B-8B9C-40CA-82F9-C4A41F30118B}" type="pres">
      <dgm:prSet presAssocID="{CF59E17B-E46B-4D4A-92B6-21745DA81424}" presName="diagram" presStyleCnt="0">
        <dgm:presLayoutVars>
          <dgm:dir/>
          <dgm:resizeHandles val="exact"/>
        </dgm:presLayoutVars>
      </dgm:prSet>
      <dgm:spPr/>
    </dgm:pt>
    <dgm:pt modelId="{BF1E44F0-5650-497A-9E26-738980185BC2}" type="pres">
      <dgm:prSet presAssocID="{210977F0-2062-4737-B18F-B3FF7AE13256}" presName="node" presStyleLbl="node1" presStyleIdx="0" presStyleCnt="4">
        <dgm:presLayoutVars>
          <dgm:bulletEnabled val="1"/>
        </dgm:presLayoutVars>
      </dgm:prSet>
      <dgm:spPr/>
    </dgm:pt>
    <dgm:pt modelId="{CD60817E-0F50-4A16-8559-122912031E1A}" type="pres">
      <dgm:prSet presAssocID="{EA13B39B-56FF-47A7-96D4-4F3F96AFA2EF}" presName="sibTrans" presStyleCnt="0"/>
      <dgm:spPr/>
    </dgm:pt>
    <dgm:pt modelId="{4AF8B660-4D57-46C8-A352-0AFB98015A41}" type="pres">
      <dgm:prSet presAssocID="{B2711777-7805-4009-A7BD-E8D2FE754C24}" presName="node" presStyleLbl="node1" presStyleIdx="1" presStyleCnt="4">
        <dgm:presLayoutVars>
          <dgm:bulletEnabled val="1"/>
        </dgm:presLayoutVars>
      </dgm:prSet>
      <dgm:spPr/>
    </dgm:pt>
    <dgm:pt modelId="{862225E4-160E-4329-A399-57551DE3683E}" type="pres">
      <dgm:prSet presAssocID="{F387A87C-E73D-47A2-8A99-66420DC81EDD}" presName="sibTrans" presStyleCnt="0"/>
      <dgm:spPr/>
    </dgm:pt>
    <dgm:pt modelId="{AAEC158C-6894-4D3A-9B5C-F1CC0B719E0D}" type="pres">
      <dgm:prSet presAssocID="{4035B403-57E2-4F40-BC14-C41CB784ABF2}" presName="node" presStyleLbl="node1" presStyleIdx="2" presStyleCnt="4">
        <dgm:presLayoutVars>
          <dgm:bulletEnabled val="1"/>
        </dgm:presLayoutVars>
      </dgm:prSet>
      <dgm:spPr/>
    </dgm:pt>
    <dgm:pt modelId="{A15A8890-20D5-4A83-8ACC-4A5C4A4DD234}" type="pres">
      <dgm:prSet presAssocID="{4F36A46C-AA9E-47B6-80AB-AA1F0A3DB927}" presName="sibTrans" presStyleCnt="0"/>
      <dgm:spPr/>
    </dgm:pt>
    <dgm:pt modelId="{0805C605-9790-418B-9698-24AEEB03D17C}" type="pres">
      <dgm:prSet presAssocID="{CDBCED18-766C-4CB0-91DE-6B05370EC12F}" presName="node" presStyleLbl="node1" presStyleIdx="3" presStyleCnt="4">
        <dgm:presLayoutVars>
          <dgm:bulletEnabled val="1"/>
        </dgm:presLayoutVars>
      </dgm:prSet>
      <dgm:spPr/>
    </dgm:pt>
  </dgm:ptLst>
  <dgm:cxnLst>
    <dgm:cxn modelId="{04FBE303-E441-45C4-9428-1322437C671C}" type="presOf" srcId="{4035B403-57E2-4F40-BC14-C41CB784ABF2}" destId="{AAEC158C-6894-4D3A-9B5C-F1CC0B719E0D}" srcOrd="0" destOrd="0" presId="urn:microsoft.com/office/officeart/2005/8/layout/default"/>
    <dgm:cxn modelId="{83032F0C-6169-4A47-8572-CC4C82AAF2F4}" type="presOf" srcId="{B2711777-7805-4009-A7BD-E8D2FE754C24}" destId="{4AF8B660-4D57-46C8-A352-0AFB98015A41}" srcOrd="0" destOrd="0" presId="urn:microsoft.com/office/officeart/2005/8/layout/default"/>
    <dgm:cxn modelId="{71040638-D479-4F47-9F4C-FABFB3E46423}" srcId="{CF59E17B-E46B-4D4A-92B6-21745DA81424}" destId="{CDBCED18-766C-4CB0-91DE-6B05370EC12F}" srcOrd="3" destOrd="0" parTransId="{F275C50D-4ABB-4223-A9E1-BA8B183B2871}" sibTransId="{774F0701-EEFA-4D12-AAC2-A432A1B912B1}"/>
    <dgm:cxn modelId="{A38E875C-AB1B-4D20-97CF-F24F0082A182}" srcId="{CF59E17B-E46B-4D4A-92B6-21745DA81424}" destId="{B2711777-7805-4009-A7BD-E8D2FE754C24}" srcOrd="1" destOrd="0" parTransId="{C1C3BCE9-E602-4CA8-8BDA-CEDEF0BFB15B}" sibTransId="{F387A87C-E73D-47A2-8A99-66420DC81EDD}"/>
    <dgm:cxn modelId="{FD2F4ADF-4B81-4E5C-B1EB-6556CC53A5AB}" srcId="{CF59E17B-E46B-4D4A-92B6-21745DA81424}" destId="{4035B403-57E2-4F40-BC14-C41CB784ABF2}" srcOrd="2" destOrd="0" parTransId="{06BEEC55-2598-4842-B86B-D3E8C8D7A5D8}" sibTransId="{4F36A46C-AA9E-47B6-80AB-AA1F0A3DB927}"/>
    <dgm:cxn modelId="{F324CAE3-22DA-4F52-B512-2DCF975F89C0}" srcId="{CF59E17B-E46B-4D4A-92B6-21745DA81424}" destId="{210977F0-2062-4737-B18F-B3FF7AE13256}" srcOrd="0" destOrd="0" parTransId="{D48BBE3E-6A39-4F27-B42C-57BA57726DB4}" sibTransId="{EA13B39B-56FF-47A7-96D4-4F3F96AFA2EF}"/>
    <dgm:cxn modelId="{D3EDAFE7-0A2E-4E69-ABE6-67F647879478}" type="presOf" srcId="{CDBCED18-766C-4CB0-91DE-6B05370EC12F}" destId="{0805C605-9790-418B-9698-24AEEB03D17C}" srcOrd="0" destOrd="0" presId="urn:microsoft.com/office/officeart/2005/8/layout/default"/>
    <dgm:cxn modelId="{063ED4ED-2F91-4928-A34A-A85908548868}" type="presOf" srcId="{CF59E17B-E46B-4D4A-92B6-21745DA81424}" destId="{9987D23B-8B9C-40CA-82F9-C4A41F30118B}" srcOrd="0" destOrd="0" presId="urn:microsoft.com/office/officeart/2005/8/layout/default"/>
    <dgm:cxn modelId="{50D41CF8-4C41-4564-944A-620A1F964A4A}" type="presOf" srcId="{210977F0-2062-4737-B18F-B3FF7AE13256}" destId="{BF1E44F0-5650-497A-9E26-738980185BC2}" srcOrd="0" destOrd="0" presId="urn:microsoft.com/office/officeart/2005/8/layout/default"/>
    <dgm:cxn modelId="{7DD203B4-3EC8-4599-963F-927E9AAAAFE3}" type="presParOf" srcId="{9987D23B-8B9C-40CA-82F9-C4A41F30118B}" destId="{BF1E44F0-5650-497A-9E26-738980185BC2}" srcOrd="0" destOrd="0" presId="urn:microsoft.com/office/officeart/2005/8/layout/default"/>
    <dgm:cxn modelId="{5F9C03D5-EAC4-4A2E-B8DB-8AA5984D4B63}" type="presParOf" srcId="{9987D23B-8B9C-40CA-82F9-C4A41F30118B}" destId="{CD60817E-0F50-4A16-8559-122912031E1A}" srcOrd="1" destOrd="0" presId="urn:microsoft.com/office/officeart/2005/8/layout/default"/>
    <dgm:cxn modelId="{C52C58BE-2790-403F-B995-917EC055B80E}" type="presParOf" srcId="{9987D23B-8B9C-40CA-82F9-C4A41F30118B}" destId="{4AF8B660-4D57-46C8-A352-0AFB98015A41}" srcOrd="2" destOrd="0" presId="urn:microsoft.com/office/officeart/2005/8/layout/default"/>
    <dgm:cxn modelId="{A4C7BE61-BD2D-47E4-BFFC-DBA6BE7E7B06}" type="presParOf" srcId="{9987D23B-8B9C-40CA-82F9-C4A41F30118B}" destId="{862225E4-160E-4329-A399-57551DE3683E}" srcOrd="3" destOrd="0" presId="urn:microsoft.com/office/officeart/2005/8/layout/default"/>
    <dgm:cxn modelId="{906CF60F-2A39-4B0E-AE1A-AD2FBFB4CC92}" type="presParOf" srcId="{9987D23B-8B9C-40CA-82F9-C4A41F30118B}" destId="{AAEC158C-6894-4D3A-9B5C-F1CC0B719E0D}" srcOrd="4" destOrd="0" presId="urn:microsoft.com/office/officeart/2005/8/layout/default"/>
    <dgm:cxn modelId="{6C78E45B-4778-4090-A056-4F5BF9FFCD7A}" type="presParOf" srcId="{9987D23B-8B9C-40CA-82F9-C4A41F30118B}" destId="{A15A8890-20D5-4A83-8ACC-4A5C4A4DD234}" srcOrd="5" destOrd="0" presId="urn:microsoft.com/office/officeart/2005/8/layout/default"/>
    <dgm:cxn modelId="{919BF83E-66E8-4412-8A80-339D38EB77C7}" type="presParOf" srcId="{9987D23B-8B9C-40CA-82F9-C4A41F30118B}" destId="{0805C605-9790-418B-9698-24AEEB03D17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8A4126-97E4-7642-9D6E-1A5CB701DB56}" type="doc">
      <dgm:prSet loTypeId="urn:microsoft.com/office/officeart/2005/8/layout/bProcess2" loCatId="relationship" qsTypeId="urn:microsoft.com/office/officeart/2005/8/quickstyle/simple1" qsCatId="simple" csTypeId="urn:microsoft.com/office/officeart/2005/8/colors/colorful5" csCatId="colorful" phldr="1"/>
      <dgm:spPr/>
      <dgm:t>
        <a:bodyPr/>
        <a:lstStyle/>
        <a:p>
          <a:endParaRPr lang="fr-CA"/>
        </a:p>
      </dgm:t>
    </dgm:pt>
    <dgm:pt modelId="{A96E55AA-873D-3248-BAE5-D826844D7D18}">
      <dgm:prSet phldrT="[Texte]" custT="1">
        <dgm:style>
          <a:lnRef idx="1">
            <a:schemeClr val="accent4"/>
          </a:lnRef>
          <a:fillRef idx="2">
            <a:schemeClr val="accent4"/>
          </a:fillRef>
          <a:effectRef idx="1">
            <a:schemeClr val="accent4"/>
          </a:effectRef>
          <a:fontRef idx="minor">
            <a:schemeClr val="dk1"/>
          </a:fontRef>
        </dgm:style>
      </dgm:prSet>
      <dgm:spPr/>
      <dgm:t>
        <a:bodyPr/>
        <a:lstStyle/>
        <a:p>
          <a:pPr algn="ctr"/>
          <a:r>
            <a:rPr lang="fr-CA" sz="3200" b="1">
              <a:solidFill>
                <a:schemeClr val="tx1"/>
              </a:solidFill>
            </a:rPr>
            <a:t>Annexe B </a:t>
          </a:r>
        </a:p>
        <a:p>
          <a:pPr algn="ctr"/>
          <a:r>
            <a:rPr lang="fr-CA" sz="3200" b="1">
              <a:solidFill>
                <a:schemeClr val="tx1"/>
              </a:solidFill>
            </a:rPr>
            <a:t>du </a:t>
          </a:r>
        </a:p>
        <a:p>
          <a:pPr algn="ctr"/>
          <a:r>
            <a:rPr lang="fr-CA" sz="3200" b="1">
              <a:solidFill>
                <a:schemeClr val="tx1"/>
              </a:solidFill>
            </a:rPr>
            <a:t>Guide des stages</a:t>
          </a:r>
        </a:p>
      </dgm:t>
    </dgm:pt>
    <dgm:pt modelId="{AA4C5D83-F946-7A42-8387-8BD2269D685D}" type="parTrans" cxnId="{A3EB8C49-FE21-8946-968D-09287EFC5CFB}">
      <dgm:prSet/>
      <dgm:spPr/>
      <dgm:t>
        <a:bodyPr/>
        <a:lstStyle/>
        <a:p>
          <a:endParaRPr lang="fr-CA"/>
        </a:p>
      </dgm:t>
    </dgm:pt>
    <dgm:pt modelId="{E233752C-29A2-A44B-A622-4BBF62CE3E32}" type="sibTrans" cxnId="{A3EB8C49-FE21-8946-968D-09287EFC5CFB}">
      <dgm:prSet/>
      <dgm:spPr>
        <a:solidFill>
          <a:schemeClr val="accent3">
            <a:lumMod val="75000"/>
          </a:schemeClr>
        </a:solidFill>
      </dgm:spPr>
      <dgm:t>
        <a:bodyPr/>
        <a:lstStyle/>
        <a:p>
          <a:endParaRPr lang="fr-CA"/>
        </a:p>
      </dgm:t>
    </dgm:pt>
    <dgm:pt modelId="{82CB7D46-63B4-FC47-A657-A19AF8BA0E2D}">
      <dgm:prSet phldrT="[Texte]" custT="1"/>
      <dgm:spPr>
        <a:gradFill flip="none" rotWithShape="0">
          <a:gsLst>
            <a:gs pos="0">
              <a:schemeClr val="accent5">
                <a:hueOff val="20294240"/>
                <a:satOff val="8461"/>
                <a:lumOff val="1372"/>
                <a:tint val="66000"/>
                <a:satMod val="160000"/>
              </a:schemeClr>
            </a:gs>
            <a:gs pos="50000">
              <a:schemeClr val="accent5">
                <a:hueOff val="20294240"/>
                <a:satOff val="8461"/>
                <a:lumOff val="1372"/>
                <a:tint val="44500"/>
                <a:satMod val="160000"/>
              </a:schemeClr>
            </a:gs>
            <a:gs pos="100000">
              <a:schemeClr val="accent5">
                <a:hueOff val="20294240"/>
                <a:satOff val="8461"/>
                <a:lumOff val="1372"/>
                <a:tint val="23500"/>
                <a:satMod val="160000"/>
              </a:schemeClr>
            </a:gs>
          </a:gsLst>
          <a:lin ang="5400000" scaled="1"/>
          <a:tileRect/>
        </a:gradFill>
      </dgm:spPr>
      <dgm:t>
        <a:bodyPr/>
        <a:lstStyle/>
        <a:p>
          <a:r>
            <a:rPr lang="fr-CA" sz="2400" b="1">
              <a:solidFill>
                <a:schemeClr val="tx1"/>
              </a:solidFill>
            </a:rPr>
            <a:t>1) Informe les stagiaires de leurs droits</a:t>
          </a:r>
        </a:p>
        <a:p>
          <a:r>
            <a:rPr lang="fr-CA" sz="2400" b="1">
              <a:solidFill>
                <a:schemeClr val="tx1"/>
              </a:solidFill>
            </a:rPr>
            <a:t>2) Est archivé par le Collège</a:t>
          </a:r>
        </a:p>
        <a:p>
          <a:r>
            <a:rPr lang="fr-CA" sz="2400" b="1">
              <a:solidFill>
                <a:schemeClr val="tx1"/>
              </a:solidFill>
            </a:rPr>
            <a:t>3) Peut servir de preuve devant le tribunal ou la CNESST</a:t>
          </a:r>
        </a:p>
        <a:p>
          <a:endParaRPr lang="fr-CA" sz="1800">
            <a:solidFill>
              <a:schemeClr val="tx1"/>
            </a:solidFill>
          </a:endParaRPr>
        </a:p>
      </dgm:t>
    </dgm:pt>
    <dgm:pt modelId="{1697D0D6-4229-594C-BDF6-DF398A0909E1}" type="parTrans" cxnId="{A1678653-7C85-944E-A311-F71D3951938F}">
      <dgm:prSet/>
      <dgm:spPr/>
      <dgm:t>
        <a:bodyPr/>
        <a:lstStyle/>
        <a:p>
          <a:endParaRPr lang="fr-CA"/>
        </a:p>
      </dgm:t>
    </dgm:pt>
    <dgm:pt modelId="{DD8AA8FE-C0F2-FA45-BCC6-4FEC3EAAB3FA}" type="sibTrans" cxnId="{A1678653-7C85-944E-A311-F71D3951938F}">
      <dgm:prSet/>
      <dgm:spPr/>
      <dgm:t>
        <a:bodyPr/>
        <a:lstStyle/>
        <a:p>
          <a:endParaRPr lang="fr-CA"/>
        </a:p>
      </dgm:t>
    </dgm:pt>
    <dgm:pt modelId="{FE6F0EBD-FEDC-2C46-AF26-D4A0D048C6D0}" type="pres">
      <dgm:prSet presAssocID="{BC8A4126-97E4-7642-9D6E-1A5CB701DB56}" presName="diagram" presStyleCnt="0">
        <dgm:presLayoutVars>
          <dgm:dir/>
          <dgm:resizeHandles/>
        </dgm:presLayoutVars>
      </dgm:prSet>
      <dgm:spPr/>
    </dgm:pt>
    <dgm:pt modelId="{A130E548-C4B8-734E-9036-4347C5F9A40C}" type="pres">
      <dgm:prSet presAssocID="{A96E55AA-873D-3248-BAE5-D826844D7D18}" presName="firstNode" presStyleLbl="node1" presStyleIdx="0" presStyleCnt="2">
        <dgm:presLayoutVars>
          <dgm:bulletEnabled val="1"/>
        </dgm:presLayoutVars>
      </dgm:prSet>
      <dgm:spPr/>
    </dgm:pt>
    <dgm:pt modelId="{6E45F5ED-FE0D-BD4B-9D88-29ED3A693809}" type="pres">
      <dgm:prSet presAssocID="{E233752C-29A2-A44B-A622-4BBF62CE3E32}" presName="sibTrans" presStyleLbl="sibTrans2D1" presStyleIdx="0" presStyleCnt="1" custScaleX="85359" custScaleY="79812"/>
      <dgm:spPr/>
    </dgm:pt>
    <dgm:pt modelId="{1A373CEA-5762-A54C-B5D7-7FF798D08F82}" type="pres">
      <dgm:prSet presAssocID="{82CB7D46-63B4-FC47-A657-A19AF8BA0E2D}" presName="lastNode" presStyleLbl="node1" presStyleIdx="1" presStyleCnt="2" custScaleX="102995">
        <dgm:presLayoutVars>
          <dgm:bulletEnabled val="1"/>
        </dgm:presLayoutVars>
      </dgm:prSet>
      <dgm:spPr/>
    </dgm:pt>
  </dgm:ptLst>
  <dgm:cxnLst>
    <dgm:cxn modelId="{B251CD5E-EB12-7F42-8306-86D319D964A9}" type="presOf" srcId="{E233752C-29A2-A44B-A622-4BBF62CE3E32}" destId="{6E45F5ED-FE0D-BD4B-9D88-29ED3A693809}" srcOrd="0" destOrd="0" presId="urn:microsoft.com/office/officeart/2005/8/layout/bProcess2"/>
    <dgm:cxn modelId="{A3EB8C49-FE21-8946-968D-09287EFC5CFB}" srcId="{BC8A4126-97E4-7642-9D6E-1A5CB701DB56}" destId="{A96E55AA-873D-3248-BAE5-D826844D7D18}" srcOrd="0" destOrd="0" parTransId="{AA4C5D83-F946-7A42-8387-8BD2269D685D}" sibTransId="{E233752C-29A2-A44B-A622-4BBF62CE3E32}"/>
    <dgm:cxn modelId="{84A81F4B-F3A8-384B-9546-6858255C4A7E}" type="presOf" srcId="{82CB7D46-63B4-FC47-A657-A19AF8BA0E2D}" destId="{1A373CEA-5762-A54C-B5D7-7FF798D08F82}" srcOrd="0" destOrd="0" presId="urn:microsoft.com/office/officeart/2005/8/layout/bProcess2"/>
    <dgm:cxn modelId="{A1678653-7C85-944E-A311-F71D3951938F}" srcId="{BC8A4126-97E4-7642-9D6E-1A5CB701DB56}" destId="{82CB7D46-63B4-FC47-A657-A19AF8BA0E2D}" srcOrd="1" destOrd="0" parTransId="{1697D0D6-4229-594C-BDF6-DF398A0909E1}" sibTransId="{DD8AA8FE-C0F2-FA45-BCC6-4FEC3EAAB3FA}"/>
    <dgm:cxn modelId="{3009747D-B55F-9743-A3EC-9154D9DB256B}" type="presOf" srcId="{BC8A4126-97E4-7642-9D6E-1A5CB701DB56}" destId="{FE6F0EBD-FEDC-2C46-AF26-D4A0D048C6D0}" srcOrd="0" destOrd="0" presId="urn:microsoft.com/office/officeart/2005/8/layout/bProcess2"/>
    <dgm:cxn modelId="{6A4D94AC-C8B2-5E42-A782-1667B44AEC07}" type="presOf" srcId="{A96E55AA-873D-3248-BAE5-D826844D7D18}" destId="{A130E548-C4B8-734E-9036-4347C5F9A40C}" srcOrd="0" destOrd="0" presId="urn:microsoft.com/office/officeart/2005/8/layout/bProcess2"/>
    <dgm:cxn modelId="{190373E9-8D9E-AB42-9BDB-B6853A9B9A62}" type="presParOf" srcId="{FE6F0EBD-FEDC-2C46-AF26-D4A0D048C6D0}" destId="{A130E548-C4B8-734E-9036-4347C5F9A40C}" srcOrd="0" destOrd="0" presId="urn:microsoft.com/office/officeart/2005/8/layout/bProcess2"/>
    <dgm:cxn modelId="{C6CBD8D2-ACBC-234C-8543-9BCAE872DCD3}" type="presParOf" srcId="{FE6F0EBD-FEDC-2C46-AF26-D4A0D048C6D0}" destId="{6E45F5ED-FE0D-BD4B-9D88-29ED3A693809}" srcOrd="1" destOrd="0" presId="urn:microsoft.com/office/officeart/2005/8/layout/bProcess2"/>
    <dgm:cxn modelId="{58019810-D2F5-9E4C-B011-35192519C964}" type="presParOf" srcId="{FE6F0EBD-FEDC-2C46-AF26-D4A0D048C6D0}" destId="{1A373CEA-5762-A54C-B5D7-7FF798D08F82}"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D3C9A2-15C0-7647-9DC7-346E61DE552D}"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fr-CA"/>
        </a:p>
      </dgm:t>
    </dgm:pt>
    <dgm:pt modelId="{67FFB448-8F09-3043-8234-34AA4470D661}">
      <dgm:prSet custT="1"/>
      <dgm:spPr/>
      <dgm:t>
        <a:bodyPr/>
        <a:lstStyle/>
        <a:p>
          <a:r>
            <a:rPr lang="fr-FR" sz="3200" b="1">
              <a:solidFill>
                <a:schemeClr val="tx1"/>
              </a:solidFill>
            </a:rPr>
            <a:t>Non obligatoire, mais encouragées</a:t>
          </a:r>
          <a:endParaRPr lang="fr-CA" sz="3200" b="1">
            <a:solidFill>
              <a:schemeClr val="tx1"/>
            </a:solidFill>
          </a:endParaRPr>
        </a:p>
      </dgm:t>
    </dgm:pt>
    <dgm:pt modelId="{C36C32B4-10F7-D646-8F90-2AA354167F20}" type="parTrans" cxnId="{D14E97EE-7527-9442-80D1-F9B7CD8311FA}">
      <dgm:prSet/>
      <dgm:spPr/>
      <dgm:t>
        <a:bodyPr/>
        <a:lstStyle/>
        <a:p>
          <a:endParaRPr lang="fr-CA"/>
        </a:p>
      </dgm:t>
    </dgm:pt>
    <dgm:pt modelId="{F95652AF-0346-CB4F-A4CA-0193E4FF54E4}" type="sibTrans" cxnId="{D14E97EE-7527-9442-80D1-F9B7CD8311FA}">
      <dgm:prSet/>
      <dgm:spPr/>
      <dgm:t>
        <a:bodyPr/>
        <a:lstStyle/>
        <a:p>
          <a:endParaRPr lang="fr-CA"/>
        </a:p>
      </dgm:t>
    </dgm:pt>
    <dgm:pt modelId="{FC6891AD-E433-A549-87A7-66CB53F4EB01}">
      <dgm:prSet/>
      <dgm:spPr/>
      <dgm:t>
        <a:bodyPr/>
        <a:lstStyle/>
        <a:p>
          <a:r>
            <a:rPr lang="fr-FR" b="1"/>
            <a:t>Moyen efficace de définir les droits et obligations de chacun</a:t>
          </a:r>
          <a:endParaRPr lang="fr-CA" b="1"/>
        </a:p>
      </dgm:t>
    </dgm:pt>
    <dgm:pt modelId="{BEA7F62B-8023-4545-953E-9A169EF5633D}" type="parTrans" cxnId="{7F234909-DDD6-6140-A3AD-CDABCE29E14D}">
      <dgm:prSet/>
      <dgm:spPr/>
      <dgm:t>
        <a:bodyPr/>
        <a:lstStyle/>
        <a:p>
          <a:endParaRPr lang="fr-CA"/>
        </a:p>
      </dgm:t>
    </dgm:pt>
    <dgm:pt modelId="{870845D2-C014-E540-80FF-33978CD560DC}" type="sibTrans" cxnId="{7F234909-DDD6-6140-A3AD-CDABCE29E14D}">
      <dgm:prSet/>
      <dgm:spPr/>
      <dgm:t>
        <a:bodyPr/>
        <a:lstStyle/>
        <a:p>
          <a:endParaRPr lang="fr-CA"/>
        </a:p>
      </dgm:t>
    </dgm:pt>
    <dgm:pt modelId="{76688B9F-6AB1-BF4A-993D-C9D9FFBDAE2E}">
      <dgm:prSet/>
      <dgm:spPr>
        <a:solidFill>
          <a:schemeClr val="accent2">
            <a:lumMod val="40000"/>
            <a:lumOff val="60000"/>
            <a:alpha val="50000"/>
          </a:schemeClr>
        </a:solidFill>
      </dgm:spPr>
      <dgm:t>
        <a:bodyPr/>
        <a:lstStyle/>
        <a:p>
          <a:r>
            <a:rPr lang="fr-FR" b="1">
              <a:solidFill>
                <a:schemeClr val="tx1"/>
              </a:solidFill>
            </a:rPr>
            <a:t>Modèle à adapter :</a:t>
          </a:r>
        </a:p>
        <a:p>
          <a:r>
            <a:rPr lang="fr-FR" b="1">
              <a:solidFill>
                <a:schemeClr val="tx1"/>
              </a:solidFill>
            </a:rPr>
            <a:t>Annexe C </a:t>
          </a:r>
        </a:p>
        <a:p>
          <a:r>
            <a:rPr lang="fr-FR" b="1">
              <a:solidFill>
                <a:schemeClr val="tx1"/>
              </a:solidFill>
            </a:rPr>
            <a:t>du Guide des stages</a:t>
          </a:r>
          <a:endParaRPr lang="fr-CA" b="1">
            <a:solidFill>
              <a:schemeClr val="tx1"/>
            </a:solidFill>
          </a:endParaRPr>
        </a:p>
      </dgm:t>
    </dgm:pt>
    <dgm:pt modelId="{318C6480-D7E0-9F49-BDFC-8D83619E9814}" type="parTrans" cxnId="{F9E9913F-8C97-FD4A-8966-4156BEA194EF}">
      <dgm:prSet/>
      <dgm:spPr/>
      <dgm:t>
        <a:bodyPr/>
        <a:lstStyle/>
        <a:p>
          <a:endParaRPr lang="fr-CA"/>
        </a:p>
      </dgm:t>
    </dgm:pt>
    <dgm:pt modelId="{D822D878-3ADC-BD4D-B073-0FB36CBD1CEA}" type="sibTrans" cxnId="{F9E9913F-8C97-FD4A-8966-4156BEA194EF}">
      <dgm:prSet/>
      <dgm:spPr/>
      <dgm:t>
        <a:bodyPr/>
        <a:lstStyle/>
        <a:p>
          <a:endParaRPr lang="fr-CA"/>
        </a:p>
      </dgm:t>
    </dgm:pt>
    <dgm:pt modelId="{1218A75F-B4C6-064D-B9A5-4F744A3EED3A}" type="pres">
      <dgm:prSet presAssocID="{DAD3C9A2-15C0-7647-9DC7-346E61DE552D}" presName="Name0" presStyleCnt="0">
        <dgm:presLayoutVars>
          <dgm:dir/>
          <dgm:resizeHandles val="exact"/>
        </dgm:presLayoutVars>
      </dgm:prSet>
      <dgm:spPr/>
    </dgm:pt>
    <dgm:pt modelId="{E2ADFA7A-21DE-824D-9E7B-B0DED5F93398}" type="pres">
      <dgm:prSet presAssocID="{67FFB448-8F09-3043-8234-34AA4470D661}" presName="Name5" presStyleLbl="vennNode1" presStyleIdx="0" presStyleCnt="3">
        <dgm:presLayoutVars>
          <dgm:bulletEnabled val="1"/>
        </dgm:presLayoutVars>
      </dgm:prSet>
      <dgm:spPr/>
    </dgm:pt>
    <dgm:pt modelId="{0755C5EB-37CD-054E-B313-F98F5E276824}" type="pres">
      <dgm:prSet presAssocID="{F95652AF-0346-CB4F-A4CA-0193E4FF54E4}" presName="space" presStyleCnt="0"/>
      <dgm:spPr/>
    </dgm:pt>
    <dgm:pt modelId="{DF12E6A4-C2C6-0C40-A714-85165D3E5553}" type="pres">
      <dgm:prSet presAssocID="{FC6891AD-E433-A549-87A7-66CB53F4EB01}" presName="Name5" presStyleLbl="vennNode1" presStyleIdx="1" presStyleCnt="3">
        <dgm:presLayoutVars>
          <dgm:bulletEnabled val="1"/>
        </dgm:presLayoutVars>
      </dgm:prSet>
      <dgm:spPr/>
    </dgm:pt>
    <dgm:pt modelId="{44CE0AEB-1B93-FB4C-AB19-1C597B61D220}" type="pres">
      <dgm:prSet presAssocID="{870845D2-C014-E540-80FF-33978CD560DC}" presName="space" presStyleCnt="0"/>
      <dgm:spPr/>
    </dgm:pt>
    <dgm:pt modelId="{B8E10EB5-5A70-8A4D-9A43-3C67231F7BD9}" type="pres">
      <dgm:prSet presAssocID="{76688B9F-6AB1-BF4A-993D-C9D9FFBDAE2E}" presName="Name5" presStyleLbl="vennNode1" presStyleIdx="2" presStyleCnt="3">
        <dgm:presLayoutVars>
          <dgm:bulletEnabled val="1"/>
        </dgm:presLayoutVars>
      </dgm:prSet>
      <dgm:spPr/>
    </dgm:pt>
  </dgm:ptLst>
  <dgm:cxnLst>
    <dgm:cxn modelId="{7F234909-DDD6-6140-A3AD-CDABCE29E14D}" srcId="{DAD3C9A2-15C0-7647-9DC7-346E61DE552D}" destId="{FC6891AD-E433-A549-87A7-66CB53F4EB01}" srcOrd="1" destOrd="0" parTransId="{BEA7F62B-8023-4545-953E-9A169EF5633D}" sibTransId="{870845D2-C014-E540-80FF-33978CD560DC}"/>
    <dgm:cxn modelId="{BEBA3114-BA5E-7847-898C-1C0030A3A6FF}" type="presOf" srcId="{FC6891AD-E433-A549-87A7-66CB53F4EB01}" destId="{DF12E6A4-C2C6-0C40-A714-85165D3E5553}" srcOrd="0" destOrd="0" presId="urn:microsoft.com/office/officeart/2005/8/layout/venn3"/>
    <dgm:cxn modelId="{F9E9913F-8C97-FD4A-8966-4156BEA194EF}" srcId="{DAD3C9A2-15C0-7647-9DC7-346E61DE552D}" destId="{76688B9F-6AB1-BF4A-993D-C9D9FFBDAE2E}" srcOrd="2" destOrd="0" parTransId="{318C6480-D7E0-9F49-BDFC-8D83619E9814}" sibTransId="{D822D878-3ADC-BD4D-B073-0FB36CBD1CEA}"/>
    <dgm:cxn modelId="{E9590259-2922-074A-8DA2-FF21F0180470}" type="presOf" srcId="{76688B9F-6AB1-BF4A-993D-C9D9FFBDAE2E}" destId="{B8E10EB5-5A70-8A4D-9A43-3C67231F7BD9}" srcOrd="0" destOrd="0" presId="urn:microsoft.com/office/officeart/2005/8/layout/venn3"/>
    <dgm:cxn modelId="{D22BEB8D-E526-C948-A94E-A5B69386FED4}" type="presOf" srcId="{DAD3C9A2-15C0-7647-9DC7-346E61DE552D}" destId="{1218A75F-B4C6-064D-B9A5-4F744A3EED3A}" srcOrd="0" destOrd="0" presId="urn:microsoft.com/office/officeart/2005/8/layout/venn3"/>
    <dgm:cxn modelId="{D14E97EE-7527-9442-80D1-F9B7CD8311FA}" srcId="{DAD3C9A2-15C0-7647-9DC7-346E61DE552D}" destId="{67FFB448-8F09-3043-8234-34AA4470D661}" srcOrd="0" destOrd="0" parTransId="{C36C32B4-10F7-D646-8F90-2AA354167F20}" sibTransId="{F95652AF-0346-CB4F-A4CA-0193E4FF54E4}"/>
    <dgm:cxn modelId="{39610AFD-1E92-274D-ADE7-8A5D2F25D551}" type="presOf" srcId="{67FFB448-8F09-3043-8234-34AA4470D661}" destId="{E2ADFA7A-21DE-824D-9E7B-B0DED5F93398}" srcOrd="0" destOrd="0" presId="urn:microsoft.com/office/officeart/2005/8/layout/venn3"/>
    <dgm:cxn modelId="{3BDE14C8-8CB3-4E41-A2D3-08057268D2D2}" type="presParOf" srcId="{1218A75F-B4C6-064D-B9A5-4F744A3EED3A}" destId="{E2ADFA7A-21DE-824D-9E7B-B0DED5F93398}" srcOrd="0" destOrd="0" presId="urn:microsoft.com/office/officeart/2005/8/layout/venn3"/>
    <dgm:cxn modelId="{094288C7-C1EB-084C-B08E-7100B1DC9192}" type="presParOf" srcId="{1218A75F-B4C6-064D-B9A5-4F744A3EED3A}" destId="{0755C5EB-37CD-054E-B313-F98F5E276824}" srcOrd="1" destOrd="0" presId="urn:microsoft.com/office/officeart/2005/8/layout/venn3"/>
    <dgm:cxn modelId="{9A818B70-36F8-124F-BAD5-D79ED1BBFEE7}" type="presParOf" srcId="{1218A75F-B4C6-064D-B9A5-4F744A3EED3A}" destId="{DF12E6A4-C2C6-0C40-A714-85165D3E5553}" srcOrd="2" destOrd="0" presId="urn:microsoft.com/office/officeart/2005/8/layout/venn3"/>
    <dgm:cxn modelId="{8159D10D-C3A1-724E-82E5-6CA813C49956}" type="presParOf" srcId="{1218A75F-B4C6-064D-B9A5-4F744A3EED3A}" destId="{44CE0AEB-1B93-FB4C-AB19-1C597B61D220}" srcOrd="3" destOrd="0" presId="urn:microsoft.com/office/officeart/2005/8/layout/venn3"/>
    <dgm:cxn modelId="{5327EE27-8F71-F342-86B9-6E813373BAA0}" type="presParOf" srcId="{1218A75F-B4C6-064D-B9A5-4F744A3EED3A}" destId="{B8E10EB5-5A70-8A4D-9A43-3C67231F7BD9}"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AB6798-3428-284E-9A50-A8304775AC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B85097F5-2BF8-0043-B750-BA11956837E4}">
      <dgm:prSet custT="1"/>
      <dgm:spPr>
        <a:solidFill>
          <a:schemeClr val="accent5">
            <a:lumMod val="40000"/>
            <a:lumOff val="60000"/>
          </a:schemeClr>
        </a:solidFill>
      </dgm:spPr>
      <dgm:t>
        <a:bodyPr/>
        <a:lstStyle/>
        <a:p>
          <a:r>
            <a:rPr lang="fr-CA" sz="2000" b="1">
              <a:solidFill>
                <a:schemeClr val="tx1"/>
              </a:solidFill>
            </a:rPr>
            <a:t>3. </a:t>
          </a:r>
        </a:p>
        <a:p>
          <a:r>
            <a:rPr lang="fr-CA" sz="2000" b="1">
              <a:solidFill>
                <a:schemeClr val="tx1"/>
              </a:solidFill>
            </a:rPr>
            <a:t>Si reprise impossible : </a:t>
          </a:r>
        </a:p>
        <a:p>
          <a:r>
            <a:rPr lang="fr-CA" sz="2000" b="1">
              <a:solidFill>
                <a:schemeClr val="tx1"/>
              </a:solidFill>
            </a:rPr>
            <a:t>évaluer l’impact sur les apprentissages et l’atteinte des compétences</a:t>
          </a:r>
        </a:p>
      </dgm:t>
    </dgm:pt>
    <dgm:pt modelId="{C7D046EE-8843-2541-AF70-0BCBFA3AE14D}" type="parTrans" cxnId="{02960553-DC90-0B49-A773-EE3CD3769D03}">
      <dgm:prSet/>
      <dgm:spPr/>
      <dgm:t>
        <a:bodyPr/>
        <a:lstStyle/>
        <a:p>
          <a:endParaRPr lang="fr-CA"/>
        </a:p>
      </dgm:t>
    </dgm:pt>
    <dgm:pt modelId="{E9855AE8-966C-0F4B-B7C5-DFF4CD7DE59D}" type="sibTrans" cxnId="{02960553-DC90-0B49-A773-EE3CD3769D03}">
      <dgm:prSet/>
      <dgm:spPr/>
      <dgm:t>
        <a:bodyPr/>
        <a:lstStyle/>
        <a:p>
          <a:endParaRPr lang="fr-CA"/>
        </a:p>
      </dgm:t>
    </dgm:pt>
    <dgm:pt modelId="{069CE25A-343F-FD47-99B8-41B1AABD5EC9}">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CA" sz="2000" b="1" kern="1200">
              <a:solidFill>
                <a:schemeClr val="tx1"/>
              </a:solidFill>
            </a:rPr>
            <a:t>1. </a:t>
          </a:r>
        </a:p>
        <a:p>
          <a:r>
            <a:rPr lang="fr-CA" sz="2000" b="1" kern="1200">
              <a:solidFill>
                <a:schemeClr val="tx1"/>
              </a:solidFill>
            </a:rPr>
            <a:t>Absence permise</a:t>
          </a:r>
        </a:p>
        <a:p>
          <a:r>
            <a:rPr lang="fr-CA" sz="2000" b="1" kern="1200">
              <a:solidFill>
                <a:schemeClr val="tx1"/>
              </a:solidFill>
            </a:rPr>
            <a:t> ou non par la loi?</a:t>
          </a:r>
        </a:p>
        <a:p>
          <a:endParaRPr lang="fr-CA" sz="1600" b="0" kern="1200">
            <a:solidFill>
              <a:schemeClr val="tx2"/>
            </a:solidFill>
          </a:endParaRPr>
        </a:p>
      </dgm:t>
    </dgm:pt>
    <dgm:pt modelId="{39351B07-C60E-EB4E-A2F4-82466EFF0060}" type="sibTrans" cxnId="{34AF71FD-D1CE-B841-BAB7-B6B79606C51C}">
      <dgm:prSet/>
      <dgm:spPr/>
      <dgm:t>
        <a:bodyPr/>
        <a:lstStyle/>
        <a:p>
          <a:endParaRPr lang="fr-CA"/>
        </a:p>
      </dgm:t>
    </dgm:pt>
    <dgm:pt modelId="{78EC9447-36D1-FD41-BE89-642838314915}" type="parTrans" cxnId="{34AF71FD-D1CE-B841-BAB7-B6B79606C51C}">
      <dgm:prSet/>
      <dgm:spPr/>
      <dgm:t>
        <a:bodyPr/>
        <a:lstStyle/>
        <a:p>
          <a:endParaRPr lang="fr-CA"/>
        </a:p>
      </dgm:t>
    </dgm:pt>
    <dgm:pt modelId="{438F9857-EA55-874E-A03F-5544F615DACE}">
      <dgm:prSet custT="1">
        <dgm:style>
          <a:lnRef idx="1">
            <a:schemeClr val="accent1"/>
          </a:lnRef>
          <a:fillRef idx="2">
            <a:schemeClr val="accent1"/>
          </a:fillRef>
          <a:effectRef idx="1">
            <a:schemeClr val="accent1"/>
          </a:effectRef>
          <a:fontRef idx="minor">
            <a:schemeClr val="dk1"/>
          </a:fontRef>
        </dgm:style>
      </dgm:prSet>
      <dgm:spPr/>
      <dgm:t>
        <a:bodyPr/>
        <a:lstStyle/>
        <a:p>
          <a:r>
            <a:rPr lang="fr-CA" sz="2000" b="1">
              <a:solidFill>
                <a:schemeClr val="tx1"/>
              </a:solidFill>
            </a:rPr>
            <a:t>2.</a:t>
          </a:r>
        </a:p>
        <a:p>
          <a:r>
            <a:rPr lang="fr-CA" sz="2000" b="1">
              <a:solidFill>
                <a:schemeClr val="tx1"/>
              </a:solidFill>
            </a:rPr>
            <a:t>Si reprise des journées manquées possibles        (sans coûts) = reprise</a:t>
          </a:r>
        </a:p>
      </dgm:t>
    </dgm:pt>
    <dgm:pt modelId="{530D546E-C523-D143-8130-688657FE59AC}" type="parTrans" cxnId="{5CFA64F2-3EF1-4C42-9B40-132B123A2A60}">
      <dgm:prSet/>
      <dgm:spPr/>
      <dgm:t>
        <a:bodyPr/>
        <a:lstStyle/>
        <a:p>
          <a:endParaRPr lang="fr-CA"/>
        </a:p>
      </dgm:t>
    </dgm:pt>
    <dgm:pt modelId="{5F479610-E879-9240-9A77-6296C304C9F8}" type="sibTrans" cxnId="{5CFA64F2-3EF1-4C42-9B40-132B123A2A60}">
      <dgm:prSet/>
      <dgm:spPr/>
      <dgm:t>
        <a:bodyPr/>
        <a:lstStyle/>
        <a:p>
          <a:endParaRPr lang="fr-CA"/>
        </a:p>
      </dgm:t>
    </dgm:pt>
    <dgm:pt modelId="{499EFAA9-024C-6940-BA42-23A77BFEE9E2}">
      <dgm:prSet custT="1">
        <dgm:style>
          <a:lnRef idx="1">
            <a:schemeClr val="accent5"/>
          </a:lnRef>
          <a:fillRef idx="2">
            <a:schemeClr val="accent5"/>
          </a:fillRef>
          <a:effectRef idx="1">
            <a:schemeClr val="accent5"/>
          </a:effectRef>
          <a:fontRef idx="minor">
            <a:schemeClr val="dk1"/>
          </a:fontRef>
        </dgm:style>
      </dgm:prSet>
      <dgm:spPr/>
      <dgm:t>
        <a:bodyPr/>
        <a:lstStyle/>
        <a:p>
          <a:r>
            <a:rPr lang="fr-CA" sz="2000" b="1">
              <a:solidFill>
                <a:schemeClr val="tx1"/>
              </a:solidFill>
            </a:rPr>
            <a:t>4. </a:t>
          </a:r>
        </a:p>
        <a:p>
          <a:r>
            <a:rPr lang="fr-CA" sz="2000" b="1">
              <a:solidFill>
                <a:schemeClr val="tx1"/>
              </a:solidFill>
            </a:rPr>
            <a:t>Autres moyens disponibles pour permettre les apprentissages ou l’évaluation de l’atteinte des compétences?</a:t>
          </a:r>
        </a:p>
      </dgm:t>
    </dgm:pt>
    <dgm:pt modelId="{3CC75BAE-E505-A448-88FD-D03329F1B47F}" type="parTrans" cxnId="{311BB60A-C8E9-6345-A87A-3F13FD9516DE}">
      <dgm:prSet/>
      <dgm:spPr/>
      <dgm:t>
        <a:bodyPr/>
        <a:lstStyle/>
        <a:p>
          <a:endParaRPr lang="fr-CA"/>
        </a:p>
      </dgm:t>
    </dgm:pt>
    <dgm:pt modelId="{00D18142-F9AE-8B44-8742-A212CF7F2267}" type="sibTrans" cxnId="{311BB60A-C8E9-6345-A87A-3F13FD9516DE}">
      <dgm:prSet/>
      <dgm:spPr/>
      <dgm:t>
        <a:bodyPr/>
        <a:lstStyle/>
        <a:p>
          <a:endParaRPr lang="fr-CA"/>
        </a:p>
      </dgm:t>
    </dgm:pt>
    <dgm:pt modelId="{BD55471E-56FC-BF4E-954D-A92195B78365}">
      <dgm:prSet custT="1">
        <dgm:style>
          <a:lnRef idx="1">
            <a:schemeClr val="accent3"/>
          </a:lnRef>
          <a:fillRef idx="2">
            <a:schemeClr val="accent3"/>
          </a:fillRef>
          <a:effectRef idx="1">
            <a:schemeClr val="accent3"/>
          </a:effectRef>
          <a:fontRef idx="minor">
            <a:schemeClr val="dk1"/>
          </a:fontRef>
        </dgm:style>
      </dgm:prSet>
      <dgm:spPr/>
      <dgm:t>
        <a:bodyPr/>
        <a:lstStyle/>
        <a:p>
          <a:r>
            <a:rPr lang="fr-CA" sz="2000" b="1">
              <a:solidFill>
                <a:schemeClr val="tx1"/>
              </a:solidFill>
            </a:rPr>
            <a:t>5. </a:t>
          </a:r>
        </a:p>
        <a:p>
          <a:r>
            <a:rPr lang="fr-CA" sz="2000" b="1">
              <a:solidFill>
                <a:schemeClr val="tx1"/>
              </a:solidFill>
            </a:rPr>
            <a:t>Incomplet temporaire </a:t>
          </a:r>
        </a:p>
        <a:p>
          <a:r>
            <a:rPr lang="fr-CA" sz="2000" b="1">
              <a:solidFill>
                <a:schemeClr val="tx1"/>
              </a:solidFill>
            </a:rPr>
            <a:t>ou </a:t>
          </a:r>
        </a:p>
        <a:p>
          <a:r>
            <a:rPr lang="fr-CA" sz="2000" b="1">
              <a:solidFill>
                <a:schemeClr val="tx1"/>
              </a:solidFill>
            </a:rPr>
            <a:t>Incomplet permanent</a:t>
          </a:r>
          <a:endParaRPr lang="fr-CA" sz="2000" b="1"/>
        </a:p>
      </dgm:t>
    </dgm:pt>
    <dgm:pt modelId="{8686E91F-0E6C-A848-A719-7CC09E5E63D3}" type="parTrans" cxnId="{2AFC3EB1-C3C8-7C44-8FD5-4E496BAF631C}">
      <dgm:prSet/>
      <dgm:spPr/>
      <dgm:t>
        <a:bodyPr/>
        <a:lstStyle/>
        <a:p>
          <a:endParaRPr lang="fr-CA"/>
        </a:p>
      </dgm:t>
    </dgm:pt>
    <dgm:pt modelId="{9D046111-308E-E24E-B6D5-4486CB1CED47}" type="sibTrans" cxnId="{2AFC3EB1-C3C8-7C44-8FD5-4E496BAF631C}">
      <dgm:prSet/>
      <dgm:spPr/>
      <dgm:t>
        <a:bodyPr/>
        <a:lstStyle/>
        <a:p>
          <a:endParaRPr lang="fr-CA"/>
        </a:p>
      </dgm:t>
    </dgm:pt>
    <dgm:pt modelId="{B2639B53-95D0-D14D-B592-111119510161}" type="pres">
      <dgm:prSet presAssocID="{BAAB6798-3428-284E-9A50-A8304775ACBF}" presName="diagram" presStyleCnt="0">
        <dgm:presLayoutVars>
          <dgm:dir/>
          <dgm:resizeHandles val="exact"/>
        </dgm:presLayoutVars>
      </dgm:prSet>
      <dgm:spPr/>
    </dgm:pt>
    <dgm:pt modelId="{1234CA62-403C-6444-A8E2-8CCB743031AF}" type="pres">
      <dgm:prSet presAssocID="{069CE25A-343F-FD47-99B8-41B1AABD5EC9}" presName="node" presStyleLbl="node1" presStyleIdx="0" presStyleCnt="5" custLinFactNeighborX="-1955" custLinFactNeighborY="-108">
        <dgm:presLayoutVars>
          <dgm:bulletEnabled val="1"/>
        </dgm:presLayoutVars>
      </dgm:prSet>
      <dgm:spPr/>
    </dgm:pt>
    <dgm:pt modelId="{462B7D5C-65A2-FF48-BF37-36E6B6793E80}" type="pres">
      <dgm:prSet presAssocID="{39351B07-C60E-EB4E-A2F4-82466EFF0060}" presName="sibTrans" presStyleCnt="0"/>
      <dgm:spPr/>
    </dgm:pt>
    <dgm:pt modelId="{22A4915F-AC7F-AC49-B8F7-B4DCCD84183B}" type="pres">
      <dgm:prSet presAssocID="{438F9857-EA55-874E-A03F-5544F615DACE}" presName="node" presStyleLbl="node1" presStyleIdx="1" presStyleCnt="5">
        <dgm:presLayoutVars>
          <dgm:bulletEnabled val="1"/>
        </dgm:presLayoutVars>
      </dgm:prSet>
      <dgm:spPr/>
    </dgm:pt>
    <dgm:pt modelId="{16B38444-E879-5942-BEE8-652C87E2CDA1}" type="pres">
      <dgm:prSet presAssocID="{5F479610-E879-9240-9A77-6296C304C9F8}" presName="sibTrans" presStyleCnt="0"/>
      <dgm:spPr/>
    </dgm:pt>
    <dgm:pt modelId="{1A49BF9A-733D-F046-95FF-4EFCBCED2928}" type="pres">
      <dgm:prSet presAssocID="{B85097F5-2BF8-0043-B750-BA11956837E4}" presName="node" presStyleLbl="node1" presStyleIdx="2" presStyleCnt="5">
        <dgm:presLayoutVars>
          <dgm:bulletEnabled val="1"/>
        </dgm:presLayoutVars>
      </dgm:prSet>
      <dgm:spPr/>
    </dgm:pt>
    <dgm:pt modelId="{90903E73-A085-FA44-81A2-647ADA28283E}" type="pres">
      <dgm:prSet presAssocID="{E9855AE8-966C-0F4B-B7C5-DFF4CD7DE59D}" presName="sibTrans" presStyleCnt="0"/>
      <dgm:spPr/>
    </dgm:pt>
    <dgm:pt modelId="{6DDCFCED-B747-7F41-BB18-CA80FB4AAD28}" type="pres">
      <dgm:prSet presAssocID="{499EFAA9-024C-6940-BA42-23A77BFEE9E2}" presName="node" presStyleLbl="node1" presStyleIdx="3" presStyleCnt="5">
        <dgm:presLayoutVars>
          <dgm:bulletEnabled val="1"/>
        </dgm:presLayoutVars>
      </dgm:prSet>
      <dgm:spPr/>
    </dgm:pt>
    <dgm:pt modelId="{DDCD465A-318A-3148-8388-5AAE00786020}" type="pres">
      <dgm:prSet presAssocID="{00D18142-F9AE-8B44-8742-A212CF7F2267}" presName="sibTrans" presStyleCnt="0"/>
      <dgm:spPr/>
    </dgm:pt>
    <dgm:pt modelId="{8AAD71C8-E1EB-D740-88A1-A4465B43AAF1}" type="pres">
      <dgm:prSet presAssocID="{BD55471E-56FC-BF4E-954D-A92195B78365}" presName="node" presStyleLbl="node1" presStyleIdx="4" presStyleCnt="5">
        <dgm:presLayoutVars>
          <dgm:bulletEnabled val="1"/>
        </dgm:presLayoutVars>
      </dgm:prSet>
      <dgm:spPr/>
    </dgm:pt>
  </dgm:ptLst>
  <dgm:cxnLst>
    <dgm:cxn modelId="{311BB60A-C8E9-6345-A87A-3F13FD9516DE}" srcId="{BAAB6798-3428-284E-9A50-A8304775ACBF}" destId="{499EFAA9-024C-6940-BA42-23A77BFEE9E2}" srcOrd="3" destOrd="0" parTransId="{3CC75BAE-E505-A448-88FD-D03329F1B47F}" sibTransId="{00D18142-F9AE-8B44-8742-A212CF7F2267}"/>
    <dgm:cxn modelId="{00A25D1E-C213-C248-A6D7-1152334BD31D}" type="presOf" srcId="{069CE25A-343F-FD47-99B8-41B1AABD5EC9}" destId="{1234CA62-403C-6444-A8E2-8CCB743031AF}" srcOrd="0" destOrd="0" presId="urn:microsoft.com/office/officeart/2005/8/layout/default"/>
    <dgm:cxn modelId="{4B58E440-EE1A-1B47-B636-4018EA83200A}" type="presOf" srcId="{499EFAA9-024C-6940-BA42-23A77BFEE9E2}" destId="{6DDCFCED-B747-7F41-BB18-CA80FB4AAD28}" srcOrd="0" destOrd="0" presId="urn:microsoft.com/office/officeart/2005/8/layout/default"/>
    <dgm:cxn modelId="{20266460-51F1-024B-A5B0-4956602B2392}" type="presOf" srcId="{BD55471E-56FC-BF4E-954D-A92195B78365}" destId="{8AAD71C8-E1EB-D740-88A1-A4465B43AAF1}" srcOrd="0" destOrd="0" presId="urn:microsoft.com/office/officeart/2005/8/layout/default"/>
    <dgm:cxn modelId="{84E40F64-2B2F-F94D-B167-7F67B62F3D23}" type="presOf" srcId="{B85097F5-2BF8-0043-B750-BA11956837E4}" destId="{1A49BF9A-733D-F046-95FF-4EFCBCED2928}" srcOrd="0" destOrd="0" presId="urn:microsoft.com/office/officeart/2005/8/layout/default"/>
    <dgm:cxn modelId="{FBFB346C-E83C-4A45-A0F6-D7B281D937C3}" type="presOf" srcId="{438F9857-EA55-874E-A03F-5544F615DACE}" destId="{22A4915F-AC7F-AC49-B8F7-B4DCCD84183B}" srcOrd="0" destOrd="0" presId="urn:microsoft.com/office/officeart/2005/8/layout/default"/>
    <dgm:cxn modelId="{0B030F51-0DDD-6D44-80DB-BF74BE1AF29A}" type="presOf" srcId="{BAAB6798-3428-284E-9A50-A8304775ACBF}" destId="{B2639B53-95D0-D14D-B592-111119510161}" srcOrd="0" destOrd="0" presId="urn:microsoft.com/office/officeart/2005/8/layout/default"/>
    <dgm:cxn modelId="{02960553-DC90-0B49-A773-EE3CD3769D03}" srcId="{BAAB6798-3428-284E-9A50-A8304775ACBF}" destId="{B85097F5-2BF8-0043-B750-BA11956837E4}" srcOrd="2" destOrd="0" parTransId="{C7D046EE-8843-2541-AF70-0BCBFA3AE14D}" sibTransId="{E9855AE8-966C-0F4B-B7C5-DFF4CD7DE59D}"/>
    <dgm:cxn modelId="{2AFC3EB1-C3C8-7C44-8FD5-4E496BAF631C}" srcId="{BAAB6798-3428-284E-9A50-A8304775ACBF}" destId="{BD55471E-56FC-BF4E-954D-A92195B78365}" srcOrd="4" destOrd="0" parTransId="{8686E91F-0E6C-A848-A719-7CC09E5E63D3}" sibTransId="{9D046111-308E-E24E-B6D5-4486CB1CED47}"/>
    <dgm:cxn modelId="{5CFA64F2-3EF1-4C42-9B40-132B123A2A60}" srcId="{BAAB6798-3428-284E-9A50-A8304775ACBF}" destId="{438F9857-EA55-874E-A03F-5544F615DACE}" srcOrd="1" destOrd="0" parTransId="{530D546E-C523-D143-8130-688657FE59AC}" sibTransId="{5F479610-E879-9240-9A77-6296C304C9F8}"/>
    <dgm:cxn modelId="{34AF71FD-D1CE-B841-BAB7-B6B79606C51C}" srcId="{BAAB6798-3428-284E-9A50-A8304775ACBF}" destId="{069CE25A-343F-FD47-99B8-41B1AABD5EC9}" srcOrd="0" destOrd="0" parTransId="{78EC9447-36D1-FD41-BE89-642838314915}" sibTransId="{39351B07-C60E-EB4E-A2F4-82466EFF0060}"/>
    <dgm:cxn modelId="{3AEC64A4-EACA-D149-93ED-973802777B93}" type="presParOf" srcId="{B2639B53-95D0-D14D-B592-111119510161}" destId="{1234CA62-403C-6444-A8E2-8CCB743031AF}" srcOrd="0" destOrd="0" presId="urn:microsoft.com/office/officeart/2005/8/layout/default"/>
    <dgm:cxn modelId="{2EA249A0-F709-8645-9D45-4E679A6C9FE8}" type="presParOf" srcId="{B2639B53-95D0-D14D-B592-111119510161}" destId="{462B7D5C-65A2-FF48-BF37-36E6B6793E80}" srcOrd="1" destOrd="0" presId="urn:microsoft.com/office/officeart/2005/8/layout/default"/>
    <dgm:cxn modelId="{1F5A0136-0547-6340-B649-7740026B6334}" type="presParOf" srcId="{B2639B53-95D0-D14D-B592-111119510161}" destId="{22A4915F-AC7F-AC49-B8F7-B4DCCD84183B}" srcOrd="2" destOrd="0" presId="urn:microsoft.com/office/officeart/2005/8/layout/default"/>
    <dgm:cxn modelId="{8A4C9442-B055-9341-9D4F-4D48E68F0C5F}" type="presParOf" srcId="{B2639B53-95D0-D14D-B592-111119510161}" destId="{16B38444-E879-5942-BEE8-652C87E2CDA1}" srcOrd="3" destOrd="0" presId="urn:microsoft.com/office/officeart/2005/8/layout/default"/>
    <dgm:cxn modelId="{AD75652E-700C-5642-A9E8-CB37211040F7}" type="presParOf" srcId="{B2639B53-95D0-D14D-B592-111119510161}" destId="{1A49BF9A-733D-F046-95FF-4EFCBCED2928}" srcOrd="4" destOrd="0" presId="urn:microsoft.com/office/officeart/2005/8/layout/default"/>
    <dgm:cxn modelId="{7280E6DF-09CB-D34F-AACB-AFDB5374F661}" type="presParOf" srcId="{B2639B53-95D0-D14D-B592-111119510161}" destId="{90903E73-A085-FA44-81A2-647ADA28283E}" srcOrd="5" destOrd="0" presId="urn:microsoft.com/office/officeart/2005/8/layout/default"/>
    <dgm:cxn modelId="{7FC32EA3-0754-6541-AFDB-B7A91ABF636E}" type="presParOf" srcId="{B2639B53-95D0-D14D-B592-111119510161}" destId="{6DDCFCED-B747-7F41-BB18-CA80FB4AAD28}" srcOrd="6" destOrd="0" presId="urn:microsoft.com/office/officeart/2005/8/layout/default"/>
    <dgm:cxn modelId="{8C18BBF0-BBDB-5745-89EC-33028A71F9F3}" type="presParOf" srcId="{B2639B53-95D0-D14D-B592-111119510161}" destId="{DDCD465A-318A-3148-8388-5AAE00786020}" srcOrd="7" destOrd="0" presId="urn:microsoft.com/office/officeart/2005/8/layout/default"/>
    <dgm:cxn modelId="{0CA6BE1D-70AF-F241-8BE7-87FA278297E3}" type="presParOf" srcId="{B2639B53-95D0-D14D-B592-111119510161}" destId="{8AAD71C8-E1EB-D740-88A1-A4465B43AAF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2140C5C9-A23E-E643-A6C8-F7448AAE719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735CC69B-6D75-4742-9186-1D506E4B742D}">
      <dgm:prSet custT="1"/>
      <dgm:spPr>
        <a:solidFill>
          <a:schemeClr val="bg2">
            <a:lumMod val="90000"/>
          </a:schemeClr>
        </a:solidFill>
        <a:effectLst>
          <a:outerShdw blurRad="50800" dist="38100" dir="8100000" algn="tr"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Formation préalable au 1</a:t>
          </a:r>
          <a:r>
            <a:rPr lang="fr-CA" sz="2000" b="0" i="0" baseline="30000">
              <a:solidFill>
                <a:schemeClr val="tx1"/>
              </a:solidFill>
              <a:latin typeface="+mn-lt"/>
              <a:cs typeface="Dreaming Outloud Script Pro" panose="03050502040304050704" pitchFamily="66" charset="77"/>
            </a:rPr>
            <a:t>er</a:t>
          </a:r>
          <a:r>
            <a:rPr lang="fr-CA" sz="2000" b="0" i="0">
              <a:solidFill>
                <a:schemeClr val="tx1"/>
              </a:solidFill>
              <a:latin typeface="+mn-lt"/>
              <a:cs typeface="Dreaming Outloud Script Pro" panose="03050502040304050704" pitchFamily="66" charset="77"/>
            </a:rPr>
            <a:t> stage </a:t>
          </a:r>
        </a:p>
        <a:p>
          <a:r>
            <a:rPr lang="fr-CA" sz="2000" b="0" i="0">
              <a:solidFill>
                <a:schemeClr val="tx1"/>
              </a:solidFill>
              <a:latin typeface="+mn-lt"/>
              <a:cs typeface="Dreaming Outloud Script Pro" panose="03050502040304050704" pitchFamily="66" charset="77"/>
            </a:rPr>
            <a:t>(durée : 1h)</a:t>
          </a:r>
        </a:p>
      </dgm:t>
    </dgm:pt>
    <dgm:pt modelId="{38CEB437-0988-5347-A5CB-62707D9254B2}" type="parTrans" cxnId="{F5F5F2F1-23DA-F045-83DD-EF6579308861}">
      <dgm:prSet/>
      <dgm:spPr/>
      <dgm:t>
        <a:bodyPr/>
        <a:lstStyle/>
        <a:p>
          <a:endParaRPr lang="fr-CA" b="0" i="0">
            <a:solidFill>
              <a:schemeClr val="tx2">
                <a:lumMod val="75000"/>
              </a:schemeClr>
            </a:solidFill>
            <a:latin typeface="+mn-lt"/>
          </a:endParaRPr>
        </a:p>
      </dgm:t>
    </dgm:pt>
    <dgm:pt modelId="{E3E66B43-3EA1-0B49-AC29-BA53B50D7176}" type="sibTrans" cxnId="{F5F5F2F1-23DA-F045-83DD-EF6579308861}">
      <dgm:prSet/>
      <dgm:spPr/>
      <dgm:t>
        <a:bodyPr/>
        <a:lstStyle/>
        <a:p>
          <a:endParaRPr lang="fr-CA" b="0" i="0">
            <a:solidFill>
              <a:schemeClr val="tx2">
                <a:lumMod val="75000"/>
              </a:schemeClr>
            </a:solidFill>
            <a:latin typeface="+mn-lt"/>
          </a:endParaRPr>
        </a:p>
      </dgm:t>
    </dgm:pt>
    <dgm:pt modelId="{02C49969-184A-8F4A-91DE-87F26C373811}">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Pour tous les types de stages </a:t>
          </a:r>
        </a:p>
        <a:p>
          <a:r>
            <a:rPr lang="fr-CA" sz="1600" b="0" i="0">
              <a:solidFill>
                <a:schemeClr val="tx1"/>
              </a:solidFill>
              <a:latin typeface="+mn-lt"/>
              <a:cs typeface="Dreaming Outloud Script Pro" panose="03050502040304050704" pitchFamily="66" charset="77"/>
            </a:rPr>
            <a:t>(observation , application et intégration)</a:t>
          </a:r>
        </a:p>
      </dgm:t>
    </dgm:pt>
    <dgm:pt modelId="{FD35B083-696C-2043-AB5D-6B1E0DA95BEE}" type="parTrans" cxnId="{A6E857FD-8080-C047-8F54-66F568395407}">
      <dgm:prSet/>
      <dgm:spPr/>
      <dgm:t>
        <a:bodyPr/>
        <a:lstStyle/>
        <a:p>
          <a:endParaRPr lang="fr-CA" b="0" i="0">
            <a:solidFill>
              <a:schemeClr val="tx2">
                <a:lumMod val="75000"/>
              </a:schemeClr>
            </a:solidFill>
            <a:latin typeface="+mn-lt"/>
          </a:endParaRPr>
        </a:p>
      </dgm:t>
    </dgm:pt>
    <dgm:pt modelId="{F6E6407C-74B6-F944-A16A-DCDDFED0EC0C}" type="sibTrans" cxnId="{A6E857FD-8080-C047-8F54-66F568395407}">
      <dgm:prSet/>
      <dgm:spPr/>
      <dgm:t>
        <a:bodyPr/>
        <a:lstStyle/>
        <a:p>
          <a:endParaRPr lang="fr-CA" b="0" i="0">
            <a:solidFill>
              <a:schemeClr val="tx2">
                <a:lumMod val="75000"/>
              </a:schemeClr>
            </a:solidFill>
            <a:latin typeface="+mn-lt"/>
          </a:endParaRPr>
        </a:p>
      </dgm:t>
    </dgm:pt>
    <dgm:pt modelId="{D0163E6F-ACC7-E242-922A-A5A31BA2DE15}">
      <dgm:prSet custT="1"/>
      <dgm:spPr>
        <a:solidFill>
          <a:schemeClr val="tx2">
            <a:lumMod val="20000"/>
            <a:lumOff val="80000"/>
          </a:schemeClr>
        </a:solidFill>
        <a:effectLst>
          <a:outerShdw blurRad="50800" dist="38100" dir="2700000" algn="tl"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Dispensée par le Collège </a:t>
          </a:r>
        </a:p>
        <a:p>
          <a:r>
            <a:rPr lang="fr-CA" sz="2000" b="0" i="0">
              <a:solidFill>
                <a:schemeClr val="tx1"/>
              </a:solidFill>
              <a:latin typeface="+mn-lt"/>
              <a:cs typeface="Dreaming Outloud Script Pro" panose="03050502040304050704" pitchFamily="66" charset="77"/>
            </a:rPr>
            <a:t>(SG &amp; RH)</a:t>
          </a:r>
        </a:p>
      </dgm:t>
    </dgm:pt>
    <dgm:pt modelId="{76C8930C-1667-0E46-88E6-E8947F014410}" type="parTrans" cxnId="{BFDF66E2-012F-8542-8920-1524A2BDB418}">
      <dgm:prSet/>
      <dgm:spPr/>
      <dgm:t>
        <a:bodyPr/>
        <a:lstStyle/>
        <a:p>
          <a:endParaRPr lang="fr-CA" b="0" i="0">
            <a:solidFill>
              <a:schemeClr val="tx2">
                <a:lumMod val="75000"/>
              </a:schemeClr>
            </a:solidFill>
            <a:latin typeface="+mn-lt"/>
          </a:endParaRPr>
        </a:p>
      </dgm:t>
    </dgm:pt>
    <dgm:pt modelId="{564D0E86-181D-1740-B4FD-45F7D9619747}" type="sibTrans" cxnId="{BFDF66E2-012F-8542-8920-1524A2BDB418}">
      <dgm:prSet/>
      <dgm:spPr/>
      <dgm:t>
        <a:bodyPr/>
        <a:lstStyle/>
        <a:p>
          <a:endParaRPr lang="fr-CA" b="0" i="0">
            <a:solidFill>
              <a:schemeClr val="tx2">
                <a:lumMod val="75000"/>
              </a:schemeClr>
            </a:solidFill>
            <a:latin typeface="+mn-lt"/>
          </a:endParaRPr>
        </a:p>
      </dgm:t>
    </dgm:pt>
    <dgm:pt modelId="{0FF897DB-8651-164D-915D-38002C31876D}">
      <dgm:prSet custT="1"/>
      <dgm:spPr>
        <a:solidFill>
          <a:schemeClr val="accent6">
            <a:lumMod val="20000"/>
            <a:lumOff val="80000"/>
          </a:schemeClr>
        </a:solidFill>
      </dgm:spPr>
      <dgm:t>
        <a:bodyPr/>
        <a:lstStyle/>
        <a:p>
          <a:r>
            <a:rPr lang="fr-CA" sz="2000" b="0" i="0">
              <a:solidFill>
                <a:schemeClr val="tx1"/>
              </a:solidFill>
              <a:latin typeface="+mn-lt"/>
              <a:cs typeface="Dreaming Outloud Script Pro" panose="03050502040304050704" pitchFamily="66" charset="77"/>
            </a:rPr>
            <a:t>Risques généraux </a:t>
          </a:r>
        </a:p>
        <a:p>
          <a:r>
            <a:rPr lang="fr-CA" sz="2000" b="0" i="0">
              <a:solidFill>
                <a:schemeClr val="tx1"/>
              </a:solidFill>
              <a:latin typeface="+mn-lt"/>
              <a:cs typeface="Dreaming Outloud Script Pro" panose="03050502040304050704" pitchFamily="66" charset="77"/>
            </a:rPr>
            <a:t>en stage </a:t>
          </a:r>
        </a:p>
        <a:p>
          <a:r>
            <a:rPr lang="fr-CA" sz="2000" b="0" i="0">
              <a:solidFill>
                <a:schemeClr val="tx1"/>
              </a:solidFill>
              <a:latin typeface="+mn-lt"/>
              <a:cs typeface="Dreaming Outloud Script Pro" panose="03050502040304050704" pitchFamily="66" charset="77"/>
            </a:rPr>
            <a:t>(Annexe A du Guide)</a:t>
          </a:r>
        </a:p>
      </dgm:t>
    </dgm:pt>
    <dgm:pt modelId="{7CBA1B03-B708-274D-A176-1E190956BF23}" type="parTrans" cxnId="{75BDA741-F988-BC41-B5C9-4DAB0566BF00}">
      <dgm:prSet/>
      <dgm:spPr/>
      <dgm:t>
        <a:bodyPr/>
        <a:lstStyle/>
        <a:p>
          <a:endParaRPr lang="fr-CA" b="0" i="0">
            <a:solidFill>
              <a:schemeClr val="tx2">
                <a:lumMod val="75000"/>
              </a:schemeClr>
            </a:solidFill>
            <a:latin typeface="+mn-lt"/>
          </a:endParaRPr>
        </a:p>
      </dgm:t>
    </dgm:pt>
    <dgm:pt modelId="{600EA9FE-34BE-D84A-910F-5E659B7A2287}" type="sibTrans" cxnId="{75BDA741-F988-BC41-B5C9-4DAB0566BF00}">
      <dgm:prSet/>
      <dgm:spPr/>
      <dgm:t>
        <a:bodyPr/>
        <a:lstStyle/>
        <a:p>
          <a:endParaRPr lang="fr-CA" b="0" i="0">
            <a:solidFill>
              <a:schemeClr val="tx2">
                <a:lumMod val="75000"/>
              </a:schemeClr>
            </a:solidFill>
            <a:latin typeface="+mn-lt"/>
          </a:endParaRPr>
        </a:p>
      </dgm:t>
    </dgm:pt>
    <dgm:pt modelId="{86A16E4D-B629-3842-808B-D50B62C7D09E}">
      <dgm:prSet custT="1"/>
      <dgm:spPr>
        <a:solidFill>
          <a:schemeClr val="accent1">
            <a:lumMod val="40000"/>
            <a:lumOff val="60000"/>
          </a:schemeClr>
        </a:solidFill>
      </dgm:spPr>
      <dgm:t>
        <a:bodyPr/>
        <a:lstStyle/>
        <a:p>
          <a:r>
            <a:rPr lang="fr-CA" sz="2000" b="0" i="0">
              <a:solidFill>
                <a:schemeClr val="tx1"/>
              </a:solidFill>
              <a:latin typeface="+mn-lt"/>
              <a:cs typeface="Dreaming Outloud Script Pro" panose="03050502040304050704" pitchFamily="66" charset="77"/>
            </a:rPr>
            <a:t>Formation sur mesure possible</a:t>
          </a:r>
        </a:p>
        <a:p>
          <a:r>
            <a:rPr lang="fr-CA" sz="2000" b="0" i="0">
              <a:solidFill>
                <a:schemeClr val="tx1"/>
              </a:solidFill>
              <a:latin typeface="+mn-lt"/>
              <a:cs typeface="Dreaming Outloud Script Pro" panose="03050502040304050704" pitchFamily="66" charset="77"/>
            </a:rPr>
            <a:t>(40 étudiants et +)</a:t>
          </a:r>
        </a:p>
      </dgm:t>
    </dgm:pt>
    <dgm:pt modelId="{52A90152-523C-C246-9A34-D1C938BD0D15}" type="parTrans" cxnId="{1C28FC36-B129-9C40-A698-7F5E3C0AC01B}">
      <dgm:prSet/>
      <dgm:spPr/>
      <dgm:t>
        <a:bodyPr/>
        <a:lstStyle/>
        <a:p>
          <a:endParaRPr lang="fr-CA" b="0" i="0">
            <a:solidFill>
              <a:schemeClr val="tx2">
                <a:lumMod val="75000"/>
              </a:schemeClr>
            </a:solidFill>
            <a:latin typeface="+mn-lt"/>
          </a:endParaRPr>
        </a:p>
      </dgm:t>
    </dgm:pt>
    <dgm:pt modelId="{E06881BB-6295-AD43-8AFB-79848BE404A7}" type="sibTrans" cxnId="{1C28FC36-B129-9C40-A698-7F5E3C0AC01B}">
      <dgm:prSet/>
      <dgm:spPr/>
      <dgm:t>
        <a:bodyPr/>
        <a:lstStyle/>
        <a:p>
          <a:endParaRPr lang="fr-CA" b="0" i="0">
            <a:solidFill>
              <a:schemeClr val="tx2">
                <a:lumMod val="75000"/>
              </a:schemeClr>
            </a:solidFill>
            <a:latin typeface="+mn-lt"/>
          </a:endParaRPr>
        </a:p>
      </dgm:t>
    </dgm:pt>
    <dgm:pt modelId="{0475F64E-F46F-D943-A95B-14D8AC811A8E}">
      <dgm:prSet custT="1"/>
      <dgm:spPr>
        <a:solidFill>
          <a:schemeClr val="accent5">
            <a:lumMod val="40000"/>
            <a:lumOff val="60000"/>
          </a:schemeClr>
        </a:solidFill>
      </dgm:spPr>
      <dgm:t>
        <a:bodyPr/>
        <a:lstStyle/>
        <a:p>
          <a:r>
            <a:rPr lang="fr-CA" sz="2000" b="0" i="0">
              <a:solidFill>
                <a:schemeClr val="tx1"/>
              </a:solidFill>
              <a:latin typeface="+mn-lt"/>
              <a:cs typeface="Dreaming Outloud Script Pro" panose="03050502040304050704" pitchFamily="66" charset="77"/>
            </a:rPr>
            <a:t>Formation en ligne en développement</a:t>
          </a:r>
        </a:p>
      </dgm:t>
    </dgm:pt>
    <dgm:pt modelId="{83734031-F6A2-144A-A23F-B9597C84DCE6}" type="parTrans" cxnId="{37DBF666-A6AE-684A-ABDE-036A827C591C}">
      <dgm:prSet/>
      <dgm:spPr/>
      <dgm:t>
        <a:bodyPr/>
        <a:lstStyle/>
        <a:p>
          <a:endParaRPr lang="fr-CA" b="0" i="0">
            <a:solidFill>
              <a:schemeClr val="tx2">
                <a:lumMod val="75000"/>
              </a:schemeClr>
            </a:solidFill>
            <a:latin typeface="+mn-lt"/>
          </a:endParaRPr>
        </a:p>
      </dgm:t>
    </dgm:pt>
    <dgm:pt modelId="{914DF46B-9306-A94D-8B36-06FE954EC48D}" type="sibTrans" cxnId="{37DBF666-A6AE-684A-ABDE-036A827C591C}">
      <dgm:prSet/>
      <dgm:spPr/>
      <dgm:t>
        <a:bodyPr/>
        <a:lstStyle/>
        <a:p>
          <a:endParaRPr lang="fr-CA" b="0" i="0">
            <a:solidFill>
              <a:schemeClr val="tx2">
                <a:lumMod val="75000"/>
              </a:schemeClr>
            </a:solidFill>
            <a:latin typeface="+mn-lt"/>
          </a:endParaRPr>
        </a:p>
      </dgm:t>
    </dgm:pt>
    <dgm:pt modelId="{BC7D61F8-515A-914C-9ACD-D50D499F1555}">
      <dgm:prSet custT="1"/>
      <dgm:spPr>
        <a:solidFill>
          <a:schemeClr val="accent2">
            <a:lumMod val="60000"/>
            <a:lumOff val="40000"/>
          </a:schemeClr>
        </a:solidFill>
      </dgm:spPr>
      <dgm:t>
        <a:bodyPr/>
        <a:lstStyle/>
        <a:p>
          <a:r>
            <a:rPr lang="fr-CA" sz="2000" b="0" i="0">
              <a:solidFill>
                <a:schemeClr val="tx1"/>
              </a:solidFill>
              <a:latin typeface="+mn-lt"/>
              <a:cs typeface="Dreaming Outloud Script Pro" panose="03050502040304050704" pitchFamily="66" charset="77"/>
            </a:rPr>
            <a:t>Départements inscrivent leurs stagiaires</a:t>
          </a:r>
        </a:p>
      </dgm:t>
    </dgm:pt>
    <dgm:pt modelId="{5691D86A-60F1-264A-AFA4-64DAE573F4CF}" type="parTrans" cxnId="{BF4EEDB1-9E06-AB40-90B8-18B02D6DA148}">
      <dgm:prSet/>
      <dgm:spPr/>
      <dgm:t>
        <a:bodyPr/>
        <a:lstStyle/>
        <a:p>
          <a:endParaRPr lang="fr-CA" b="0" i="0">
            <a:solidFill>
              <a:schemeClr val="tx2">
                <a:lumMod val="75000"/>
              </a:schemeClr>
            </a:solidFill>
            <a:latin typeface="+mn-lt"/>
          </a:endParaRPr>
        </a:p>
      </dgm:t>
    </dgm:pt>
    <dgm:pt modelId="{D21C6811-4B2D-9643-9DFB-A331AEAA7FF4}" type="sibTrans" cxnId="{BF4EEDB1-9E06-AB40-90B8-18B02D6DA148}">
      <dgm:prSet/>
      <dgm:spPr/>
      <dgm:t>
        <a:bodyPr/>
        <a:lstStyle/>
        <a:p>
          <a:endParaRPr lang="fr-CA" b="0" i="0">
            <a:solidFill>
              <a:schemeClr val="tx2">
                <a:lumMod val="75000"/>
              </a:schemeClr>
            </a:solidFill>
            <a:latin typeface="+mn-lt"/>
          </a:endParaRPr>
        </a:p>
      </dgm:t>
    </dgm:pt>
    <dgm:pt modelId="{BB42D4CC-2A49-465C-A045-9B5DA38DBCE1}">
      <dgm:prSet custT="1"/>
      <dgm:spPr>
        <a:solidFill>
          <a:schemeClr val="bg1">
            <a:lumMod val="85000"/>
          </a:schemeClr>
        </a:solidFill>
      </dgm:spPr>
      <dgm:t>
        <a:bodyPr/>
        <a:lstStyle/>
        <a:p>
          <a:r>
            <a:rPr lang="fr-CA" sz="2000" b="0" i="0">
              <a:solidFill>
                <a:schemeClr val="tx1"/>
              </a:solidFill>
              <a:latin typeface="+mn-lt"/>
              <a:cs typeface="Dreaming Outloud Script Pro" panose="03050502040304050704" pitchFamily="66" charset="77"/>
            </a:rPr>
            <a:t>Exceptions</a:t>
          </a:r>
        </a:p>
      </dgm:t>
    </dgm:pt>
    <dgm:pt modelId="{D57EF8BC-57A0-49B1-A757-66709671DD61}" type="parTrans" cxnId="{D3E2D41D-903B-41D4-B6BA-19909A00BF6B}">
      <dgm:prSet/>
      <dgm:spPr/>
      <dgm:t>
        <a:bodyPr/>
        <a:lstStyle/>
        <a:p>
          <a:endParaRPr lang="fr-CA"/>
        </a:p>
      </dgm:t>
    </dgm:pt>
    <dgm:pt modelId="{410EFFE0-2D02-4E2E-A32D-204CC19638DF}" type="sibTrans" cxnId="{D3E2D41D-903B-41D4-B6BA-19909A00BF6B}">
      <dgm:prSet/>
      <dgm:spPr/>
      <dgm:t>
        <a:bodyPr/>
        <a:lstStyle/>
        <a:p>
          <a:endParaRPr lang="fr-CA"/>
        </a:p>
      </dgm:t>
    </dgm:pt>
    <dgm:pt modelId="{EF494980-C4D6-2847-ACA7-4A9523B06C64}" type="pres">
      <dgm:prSet presAssocID="{2140C5C9-A23E-E643-A6C8-F7448AAE719C}" presName="diagram" presStyleCnt="0">
        <dgm:presLayoutVars>
          <dgm:dir/>
          <dgm:resizeHandles val="exact"/>
        </dgm:presLayoutVars>
      </dgm:prSet>
      <dgm:spPr/>
    </dgm:pt>
    <dgm:pt modelId="{93DDABAF-BEDB-3C4D-82D6-E91D7BD3172E}" type="pres">
      <dgm:prSet presAssocID="{735CC69B-6D75-4742-9186-1D506E4B742D}" presName="node" presStyleLbl="node1" presStyleIdx="0" presStyleCnt="8">
        <dgm:presLayoutVars>
          <dgm:bulletEnabled val="1"/>
        </dgm:presLayoutVars>
      </dgm:prSet>
      <dgm:spPr/>
    </dgm:pt>
    <dgm:pt modelId="{30759F31-679E-AB41-B54E-25A5F1BDF7AA}" type="pres">
      <dgm:prSet presAssocID="{E3E66B43-3EA1-0B49-AC29-BA53B50D7176}" presName="sibTrans" presStyleCnt="0"/>
      <dgm:spPr/>
    </dgm:pt>
    <dgm:pt modelId="{07FB48FD-AEC0-E949-AEF2-4142BA0BAA34}" type="pres">
      <dgm:prSet presAssocID="{02C49969-184A-8F4A-91DE-87F26C373811}" presName="node" presStyleLbl="node1" presStyleIdx="1" presStyleCnt="8" custLinFactNeighborY="-1219">
        <dgm:presLayoutVars>
          <dgm:bulletEnabled val="1"/>
        </dgm:presLayoutVars>
      </dgm:prSet>
      <dgm:spPr/>
    </dgm:pt>
    <dgm:pt modelId="{85A95C4C-598A-7142-A1F7-EEF2AA15D260}" type="pres">
      <dgm:prSet presAssocID="{F6E6407C-74B6-F944-A16A-DCDDFED0EC0C}" presName="sibTrans" presStyleCnt="0"/>
      <dgm:spPr/>
    </dgm:pt>
    <dgm:pt modelId="{8CFDAE4F-E4E1-0844-8123-D12420CF7278}" type="pres">
      <dgm:prSet presAssocID="{D0163E6F-ACC7-E242-922A-A5A31BA2DE15}" presName="node" presStyleLbl="node1" presStyleIdx="2" presStyleCnt="8">
        <dgm:presLayoutVars>
          <dgm:bulletEnabled val="1"/>
        </dgm:presLayoutVars>
      </dgm:prSet>
      <dgm:spPr/>
    </dgm:pt>
    <dgm:pt modelId="{F91F830C-CBA3-8847-89F9-7B6C971BC41A}" type="pres">
      <dgm:prSet presAssocID="{564D0E86-181D-1740-B4FD-45F7D9619747}" presName="sibTrans" presStyleCnt="0"/>
      <dgm:spPr/>
    </dgm:pt>
    <dgm:pt modelId="{DAF88103-7324-6749-805D-D57F23D75FAF}" type="pres">
      <dgm:prSet presAssocID="{0FF897DB-8651-164D-915D-38002C31876D}" presName="node" presStyleLbl="node1" presStyleIdx="3" presStyleCnt="8">
        <dgm:presLayoutVars>
          <dgm:bulletEnabled val="1"/>
        </dgm:presLayoutVars>
      </dgm:prSet>
      <dgm:spPr/>
    </dgm:pt>
    <dgm:pt modelId="{981E0DFF-564A-F445-9925-431D27838E92}" type="pres">
      <dgm:prSet presAssocID="{600EA9FE-34BE-D84A-910F-5E659B7A2287}" presName="sibTrans" presStyleCnt="0"/>
      <dgm:spPr/>
    </dgm:pt>
    <dgm:pt modelId="{C57DE7B2-9662-7640-B96B-F9FC73A4B6F7}" type="pres">
      <dgm:prSet presAssocID="{86A16E4D-B629-3842-808B-D50B62C7D09E}" presName="node" presStyleLbl="node1" presStyleIdx="4" presStyleCnt="8">
        <dgm:presLayoutVars>
          <dgm:bulletEnabled val="1"/>
        </dgm:presLayoutVars>
      </dgm:prSet>
      <dgm:spPr/>
    </dgm:pt>
    <dgm:pt modelId="{85839894-BBA9-BA47-81B5-3CFAEE4C8804}" type="pres">
      <dgm:prSet presAssocID="{E06881BB-6295-AD43-8AFB-79848BE404A7}" presName="sibTrans" presStyleCnt="0"/>
      <dgm:spPr/>
    </dgm:pt>
    <dgm:pt modelId="{43B3B521-E80A-43A0-9460-1844C04BAF8A}" type="pres">
      <dgm:prSet presAssocID="{BB42D4CC-2A49-465C-A045-9B5DA38DBCE1}" presName="node" presStyleLbl="node1" presStyleIdx="5" presStyleCnt="8" custLinFactX="100000" custLinFactNeighborX="120126" custLinFactNeighborY="3054">
        <dgm:presLayoutVars>
          <dgm:bulletEnabled val="1"/>
        </dgm:presLayoutVars>
      </dgm:prSet>
      <dgm:spPr/>
    </dgm:pt>
    <dgm:pt modelId="{C460A7C1-875A-4051-BF96-30CB520D2B6A}" type="pres">
      <dgm:prSet presAssocID="{410EFFE0-2D02-4E2E-A32D-204CC19638DF}" presName="sibTrans" presStyleCnt="0"/>
      <dgm:spPr/>
    </dgm:pt>
    <dgm:pt modelId="{1439BC28-0B33-224E-8492-18099AC156FE}" type="pres">
      <dgm:prSet presAssocID="{0475F64E-F46F-D943-A95B-14D8AC811A8E}" presName="node" presStyleLbl="node1" presStyleIdx="6" presStyleCnt="8" custLinFactNeighborX="1829" custLinFactNeighborY="3054">
        <dgm:presLayoutVars>
          <dgm:bulletEnabled val="1"/>
        </dgm:presLayoutVars>
      </dgm:prSet>
      <dgm:spPr/>
    </dgm:pt>
    <dgm:pt modelId="{B208DBF9-FCBB-3345-8B9E-9C4F9AA3F34A}" type="pres">
      <dgm:prSet presAssocID="{914DF46B-9306-A94D-8B36-06FE954EC48D}" presName="sibTrans" presStyleCnt="0"/>
      <dgm:spPr/>
    </dgm:pt>
    <dgm:pt modelId="{1A2F4D04-9561-1849-BCC5-93E98CFDC564}" type="pres">
      <dgm:prSet presAssocID="{BC7D61F8-515A-914C-9ACD-D50D499F1555}" presName="node" presStyleLbl="node1" presStyleIdx="7" presStyleCnt="8" custLinFactX="-100000" custLinFactNeighborX="-119150" custLinFactNeighborY="3054">
        <dgm:presLayoutVars>
          <dgm:bulletEnabled val="1"/>
        </dgm:presLayoutVars>
      </dgm:prSet>
      <dgm:spPr/>
    </dgm:pt>
  </dgm:ptLst>
  <dgm:cxnLst>
    <dgm:cxn modelId="{4C096D17-2683-B343-A72C-DEE96A7DDDF8}" type="presOf" srcId="{02C49969-184A-8F4A-91DE-87F26C373811}" destId="{07FB48FD-AEC0-E949-AEF2-4142BA0BAA34}" srcOrd="0" destOrd="0" presId="urn:microsoft.com/office/officeart/2005/8/layout/default"/>
    <dgm:cxn modelId="{5427761C-54F4-E144-8EF6-6D58CFE7E2C1}" type="presOf" srcId="{BC7D61F8-515A-914C-9ACD-D50D499F1555}" destId="{1A2F4D04-9561-1849-BCC5-93E98CFDC564}" srcOrd="0" destOrd="0" presId="urn:microsoft.com/office/officeart/2005/8/layout/default"/>
    <dgm:cxn modelId="{D3E2D41D-903B-41D4-B6BA-19909A00BF6B}" srcId="{2140C5C9-A23E-E643-A6C8-F7448AAE719C}" destId="{BB42D4CC-2A49-465C-A045-9B5DA38DBCE1}" srcOrd="5" destOrd="0" parTransId="{D57EF8BC-57A0-49B1-A757-66709671DD61}" sibTransId="{410EFFE0-2D02-4E2E-A32D-204CC19638DF}"/>
    <dgm:cxn modelId="{1C28FC36-B129-9C40-A698-7F5E3C0AC01B}" srcId="{2140C5C9-A23E-E643-A6C8-F7448AAE719C}" destId="{86A16E4D-B629-3842-808B-D50B62C7D09E}" srcOrd="4" destOrd="0" parTransId="{52A90152-523C-C246-9A34-D1C938BD0D15}" sibTransId="{E06881BB-6295-AD43-8AFB-79848BE404A7}"/>
    <dgm:cxn modelId="{00A75D5D-FC89-F844-9879-2A85FF32E8CD}" type="presOf" srcId="{735CC69B-6D75-4742-9186-1D506E4B742D}" destId="{93DDABAF-BEDB-3C4D-82D6-E91D7BD3172E}" srcOrd="0" destOrd="0" presId="urn:microsoft.com/office/officeart/2005/8/layout/default"/>
    <dgm:cxn modelId="{75BDA741-F988-BC41-B5C9-4DAB0566BF00}" srcId="{2140C5C9-A23E-E643-A6C8-F7448AAE719C}" destId="{0FF897DB-8651-164D-915D-38002C31876D}" srcOrd="3" destOrd="0" parTransId="{7CBA1B03-B708-274D-A176-1E190956BF23}" sibTransId="{600EA9FE-34BE-D84A-910F-5E659B7A2287}"/>
    <dgm:cxn modelId="{37DBF666-A6AE-684A-ABDE-036A827C591C}" srcId="{2140C5C9-A23E-E643-A6C8-F7448AAE719C}" destId="{0475F64E-F46F-D943-A95B-14D8AC811A8E}" srcOrd="6" destOrd="0" parTransId="{83734031-F6A2-144A-A23F-B9597C84DCE6}" sibTransId="{914DF46B-9306-A94D-8B36-06FE954EC48D}"/>
    <dgm:cxn modelId="{7ADA8A58-16E1-4B4E-B004-1F81A28FB3A8}" type="presOf" srcId="{2140C5C9-A23E-E643-A6C8-F7448AAE719C}" destId="{EF494980-C4D6-2847-ACA7-4A9523B06C64}" srcOrd="0" destOrd="0" presId="urn:microsoft.com/office/officeart/2005/8/layout/default"/>
    <dgm:cxn modelId="{8717697E-8BF6-B846-934E-A240C3D5187D}" type="presOf" srcId="{0FF897DB-8651-164D-915D-38002C31876D}" destId="{DAF88103-7324-6749-805D-D57F23D75FAF}" srcOrd="0" destOrd="0" presId="urn:microsoft.com/office/officeart/2005/8/layout/default"/>
    <dgm:cxn modelId="{BE6A32A8-94C7-4E30-82DF-F6097787D914}" type="presOf" srcId="{BB42D4CC-2A49-465C-A045-9B5DA38DBCE1}" destId="{43B3B521-E80A-43A0-9460-1844C04BAF8A}" srcOrd="0" destOrd="0" presId="urn:microsoft.com/office/officeart/2005/8/layout/default"/>
    <dgm:cxn modelId="{BF4EEDB1-9E06-AB40-90B8-18B02D6DA148}" srcId="{2140C5C9-A23E-E643-A6C8-F7448AAE719C}" destId="{BC7D61F8-515A-914C-9ACD-D50D499F1555}" srcOrd="7" destOrd="0" parTransId="{5691D86A-60F1-264A-AFA4-64DAE573F4CF}" sibTransId="{D21C6811-4B2D-9643-9DFB-A331AEAA7FF4}"/>
    <dgm:cxn modelId="{913957C3-12B0-4D4F-9255-ECFD5F3851AD}" type="presOf" srcId="{0475F64E-F46F-D943-A95B-14D8AC811A8E}" destId="{1439BC28-0B33-224E-8492-18099AC156FE}" srcOrd="0" destOrd="0" presId="urn:microsoft.com/office/officeart/2005/8/layout/default"/>
    <dgm:cxn modelId="{BFDF66E2-012F-8542-8920-1524A2BDB418}" srcId="{2140C5C9-A23E-E643-A6C8-F7448AAE719C}" destId="{D0163E6F-ACC7-E242-922A-A5A31BA2DE15}" srcOrd="2" destOrd="0" parTransId="{76C8930C-1667-0E46-88E6-E8947F014410}" sibTransId="{564D0E86-181D-1740-B4FD-45F7D9619747}"/>
    <dgm:cxn modelId="{1288A8EE-8A9A-414D-88B0-B2397BE79185}" type="presOf" srcId="{86A16E4D-B629-3842-808B-D50B62C7D09E}" destId="{C57DE7B2-9662-7640-B96B-F9FC73A4B6F7}" srcOrd="0" destOrd="0" presId="urn:microsoft.com/office/officeart/2005/8/layout/default"/>
    <dgm:cxn modelId="{F5F5F2F1-23DA-F045-83DD-EF6579308861}" srcId="{2140C5C9-A23E-E643-A6C8-F7448AAE719C}" destId="{735CC69B-6D75-4742-9186-1D506E4B742D}" srcOrd="0" destOrd="0" parTransId="{38CEB437-0988-5347-A5CB-62707D9254B2}" sibTransId="{E3E66B43-3EA1-0B49-AC29-BA53B50D7176}"/>
    <dgm:cxn modelId="{A6E857FD-8080-C047-8F54-66F568395407}" srcId="{2140C5C9-A23E-E643-A6C8-F7448AAE719C}" destId="{02C49969-184A-8F4A-91DE-87F26C373811}" srcOrd="1" destOrd="0" parTransId="{FD35B083-696C-2043-AB5D-6B1E0DA95BEE}" sibTransId="{F6E6407C-74B6-F944-A16A-DCDDFED0EC0C}"/>
    <dgm:cxn modelId="{2B9C56FF-9878-D446-A52B-B09D45A181CE}" type="presOf" srcId="{D0163E6F-ACC7-E242-922A-A5A31BA2DE15}" destId="{8CFDAE4F-E4E1-0844-8123-D12420CF7278}" srcOrd="0" destOrd="0" presId="urn:microsoft.com/office/officeart/2005/8/layout/default"/>
    <dgm:cxn modelId="{8C7CE4D2-6D0D-D34F-8C78-78B332012035}" type="presParOf" srcId="{EF494980-C4D6-2847-ACA7-4A9523B06C64}" destId="{93DDABAF-BEDB-3C4D-82D6-E91D7BD3172E}" srcOrd="0" destOrd="0" presId="urn:microsoft.com/office/officeart/2005/8/layout/default"/>
    <dgm:cxn modelId="{08887106-F3DD-E043-A2AD-642C94E828AF}" type="presParOf" srcId="{EF494980-C4D6-2847-ACA7-4A9523B06C64}" destId="{30759F31-679E-AB41-B54E-25A5F1BDF7AA}" srcOrd="1" destOrd="0" presId="urn:microsoft.com/office/officeart/2005/8/layout/default"/>
    <dgm:cxn modelId="{B73C7DDF-5AE1-FD41-830E-F4A569ED8507}" type="presParOf" srcId="{EF494980-C4D6-2847-ACA7-4A9523B06C64}" destId="{07FB48FD-AEC0-E949-AEF2-4142BA0BAA34}" srcOrd="2" destOrd="0" presId="urn:microsoft.com/office/officeart/2005/8/layout/default"/>
    <dgm:cxn modelId="{C8DC3731-BE24-0444-9580-BFEF5313CDAD}" type="presParOf" srcId="{EF494980-C4D6-2847-ACA7-4A9523B06C64}" destId="{85A95C4C-598A-7142-A1F7-EEF2AA15D260}" srcOrd="3" destOrd="0" presId="urn:microsoft.com/office/officeart/2005/8/layout/default"/>
    <dgm:cxn modelId="{891DC1B9-655D-7046-9473-3A6F60EA13F2}" type="presParOf" srcId="{EF494980-C4D6-2847-ACA7-4A9523B06C64}" destId="{8CFDAE4F-E4E1-0844-8123-D12420CF7278}" srcOrd="4" destOrd="0" presId="urn:microsoft.com/office/officeart/2005/8/layout/default"/>
    <dgm:cxn modelId="{05E58B9E-801F-6E41-AB47-15805C61873A}" type="presParOf" srcId="{EF494980-C4D6-2847-ACA7-4A9523B06C64}" destId="{F91F830C-CBA3-8847-89F9-7B6C971BC41A}" srcOrd="5" destOrd="0" presId="urn:microsoft.com/office/officeart/2005/8/layout/default"/>
    <dgm:cxn modelId="{B8B58981-1F68-3643-8748-5D63A5F0A076}" type="presParOf" srcId="{EF494980-C4D6-2847-ACA7-4A9523B06C64}" destId="{DAF88103-7324-6749-805D-D57F23D75FAF}" srcOrd="6" destOrd="0" presId="urn:microsoft.com/office/officeart/2005/8/layout/default"/>
    <dgm:cxn modelId="{6BD4C41C-247C-7048-857F-421BE5D7C103}" type="presParOf" srcId="{EF494980-C4D6-2847-ACA7-4A9523B06C64}" destId="{981E0DFF-564A-F445-9925-431D27838E92}" srcOrd="7" destOrd="0" presId="urn:microsoft.com/office/officeart/2005/8/layout/default"/>
    <dgm:cxn modelId="{BE8B3D97-AF1D-114E-8BB8-86C7C29EF047}" type="presParOf" srcId="{EF494980-C4D6-2847-ACA7-4A9523B06C64}" destId="{C57DE7B2-9662-7640-B96B-F9FC73A4B6F7}" srcOrd="8" destOrd="0" presId="urn:microsoft.com/office/officeart/2005/8/layout/default"/>
    <dgm:cxn modelId="{531E24D5-D4F0-3D43-8A04-9BDC66F0BB64}" type="presParOf" srcId="{EF494980-C4D6-2847-ACA7-4A9523B06C64}" destId="{85839894-BBA9-BA47-81B5-3CFAEE4C8804}" srcOrd="9" destOrd="0" presId="urn:microsoft.com/office/officeart/2005/8/layout/default"/>
    <dgm:cxn modelId="{AA7485BA-19C6-4B46-ACC7-538033D9EDF3}" type="presParOf" srcId="{EF494980-C4D6-2847-ACA7-4A9523B06C64}" destId="{43B3B521-E80A-43A0-9460-1844C04BAF8A}" srcOrd="10" destOrd="0" presId="urn:microsoft.com/office/officeart/2005/8/layout/default"/>
    <dgm:cxn modelId="{E6D6D1B3-3E51-483D-AF66-1052656536B1}" type="presParOf" srcId="{EF494980-C4D6-2847-ACA7-4A9523B06C64}" destId="{C460A7C1-875A-4051-BF96-30CB520D2B6A}" srcOrd="11" destOrd="0" presId="urn:microsoft.com/office/officeart/2005/8/layout/default"/>
    <dgm:cxn modelId="{C2A3B850-A5B8-8646-B20D-5E0BC2E4F039}" type="presParOf" srcId="{EF494980-C4D6-2847-ACA7-4A9523B06C64}" destId="{1439BC28-0B33-224E-8492-18099AC156FE}" srcOrd="12" destOrd="0" presId="urn:microsoft.com/office/officeart/2005/8/layout/default"/>
    <dgm:cxn modelId="{5626E899-2694-3043-9163-016CCCF5AEE0}" type="presParOf" srcId="{EF494980-C4D6-2847-ACA7-4A9523B06C64}" destId="{B208DBF9-FCBB-3345-8B9E-9C4F9AA3F34A}" srcOrd="13" destOrd="0" presId="urn:microsoft.com/office/officeart/2005/8/layout/default"/>
    <dgm:cxn modelId="{98C1BFD6-D5C8-AD43-8574-ED7505BE3B58}" type="presParOf" srcId="{EF494980-C4D6-2847-ACA7-4A9523B06C64}" destId="{1A2F4D04-9561-1849-BCC5-93E98CFDC564}" srcOrd="14" destOrd="0" presId="urn:microsoft.com/office/officeart/2005/8/layout/default"/>
  </dgm:cxnLst>
  <dgm:bg>
    <a:effectLst>
      <a:outerShdw blurRad="50800" dist="50800" dir="5400000" algn="ctr" rotWithShape="0">
        <a:srgbClr val="000000">
          <a:alpha val="54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E0CEE9-75FA-49AB-84EF-740BCC56F692}" type="doc">
      <dgm:prSet loTypeId="urn:microsoft.com/office/officeart/2005/8/layout/process1" loCatId="process" qsTypeId="urn:microsoft.com/office/officeart/2005/8/quickstyle/simple1" qsCatId="simple" csTypeId="urn:microsoft.com/office/officeart/2005/8/colors/accent1_2" csCatId="accent1" phldr="1"/>
      <dgm:spPr/>
    </dgm:pt>
    <dgm:pt modelId="{477D3792-4565-46B7-A41F-002531752013}">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CA" sz="2800">
              <a:solidFill>
                <a:schemeClr val="tx1"/>
              </a:solidFill>
            </a:rPr>
            <a:t>Choisir la meilleure date de formation pour chaque cohorte de stagiaires de votre département</a:t>
          </a:r>
          <a:endParaRPr lang="fr-CA" sz="2800"/>
        </a:p>
      </dgm:t>
    </dgm:pt>
    <dgm:pt modelId="{014D5D7A-751F-4D47-A0EF-C94D7D7766C7}" type="parTrans" cxnId="{A181D84C-3723-468B-8EB8-AE5906E3F1A6}">
      <dgm:prSet/>
      <dgm:spPr/>
      <dgm:t>
        <a:bodyPr/>
        <a:lstStyle/>
        <a:p>
          <a:endParaRPr lang="fr-CA"/>
        </a:p>
      </dgm:t>
    </dgm:pt>
    <dgm:pt modelId="{AB0A9B6B-3B64-469C-AB41-EC10F1B96547}" type="sibTrans" cxnId="{A181D84C-3723-468B-8EB8-AE5906E3F1A6}">
      <dgm:prSet/>
      <dgm:spPr>
        <a:solidFill>
          <a:schemeClr val="accent1">
            <a:lumMod val="50000"/>
          </a:schemeClr>
        </a:solidFill>
      </dgm:spPr>
      <dgm:t>
        <a:bodyPr/>
        <a:lstStyle/>
        <a:p>
          <a:endParaRPr lang="fr-CA"/>
        </a:p>
      </dgm:t>
    </dgm:pt>
    <dgm:pt modelId="{04FF0191-B354-4BC7-8509-390020207280}">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CA" sz="2800">
              <a:solidFill>
                <a:schemeClr val="tx1"/>
              </a:solidFill>
            </a:rPr>
            <a:t>Informer Charles Brochu-Blain de la date choisie et du nombre approximatif d’étudiant.es</a:t>
          </a:r>
          <a:endParaRPr lang="fr-CA" sz="2800"/>
        </a:p>
      </dgm:t>
    </dgm:pt>
    <dgm:pt modelId="{E1BEB75E-3542-4F62-8E75-78A650D7A46F}" type="parTrans" cxnId="{F55EF6F7-571D-41B1-BD19-ED704D684144}">
      <dgm:prSet/>
      <dgm:spPr/>
      <dgm:t>
        <a:bodyPr/>
        <a:lstStyle/>
        <a:p>
          <a:endParaRPr lang="fr-CA"/>
        </a:p>
      </dgm:t>
    </dgm:pt>
    <dgm:pt modelId="{2D7F3C1A-E9AF-4F36-ACD7-4388BCECFA66}" type="sibTrans" cxnId="{F55EF6F7-571D-41B1-BD19-ED704D684144}">
      <dgm:prSet/>
      <dgm:spPr>
        <a:solidFill>
          <a:schemeClr val="accent1">
            <a:lumMod val="50000"/>
          </a:schemeClr>
        </a:solidFill>
      </dgm:spPr>
      <dgm:t>
        <a:bodyPr/>
        <a:lstStyle/>
        <a:p>
          <a:endParaRPr lang="fr-CA"/>
        </a:p>
      </dgm:t>
    </dgm:pt>
    <dgm:pt modelId="{DCF8403D-5C8B-423B-B252-B3873F17A25C}">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CA" sz="2800">
              <a:solidFill>
                <a:schemeClr val="tx1"/>
              </a:solidFill>
            </a:rPr>
            <a:t>Lorsqu’elle est disponible:</a:t>
          </a:r>
        </a:p>
        <a:p>
          <a:r>
            <a:rPr lang="fr-CA" sz="2800">
              <a:solidFill>
                <a:schemeClr val="tx1"/>
              </a:solidFill>
            </a:rPr>
            <a:t>transmettre à Charles Brochu-Blain la liste des personnes étudiantes à convoquer</a:t>
          </a:r>
          <a:endParaRPr lang="fr-CA" sz="2800"/>
        </a:p>
      </dgm:t>
    </dgm:pt>
    <dgm:pt modelId="{DD55AFD7-246F-488C-8998-4EB14817F88A}" type="parTrans" cxnId="{1125BEBA-FDF5-45D4-937A-39634E32DFED}">
      <dgm:prSet/>
      <dgm:spPr/>
      <dgm:t>
        <a:bodyPr/>
        <a:lstStyle/>
        <a:p>
          <a:endParaRPr lang="fr-CA"/>
        </a:p>
      </dgm:t>
    </dgm:pt>
    <dgm:pt modelId="{E8174744-CE6B-4B93-981D-690A6F3C18D2}" type="sibTrans" cxnId="{1125BEBA-FDF5-45D4-937A-39634E32DFED}">
      <dgm:prSet/>
      <dgm:spPr/>
      <dgm:t>
        <a:bodyPr/>
        <a:lstStyle/>
        <a:p>
          <a:endParaRPr lang="fr-CA"/>
        </a:p>
      </dgm:t>
    </dgm:pt>
    <dgm:pt modelId="{684E7ED9-A0EA-40D6-B71D-35284F400CF7}" type="pres">
      <dgm:prSet presAssocID="{A5E0CEE9-75FA-49AB-84EF-740BCC56F692}" presName="Name0" presStyleCnt="0">
        <dgm:presLayoutVars>
          <dgm:dir/>
          <dgm:resizeHandles val="exact"/>
        </dgm:presLayoutVars>
      </dgm:prSet>
      <dgm:spPr/>
    </dgm:pt>
    <dgm:pt modelId="{1C48CDA2-FD9B-4C7E-89E9-6E971B8A5A27}" type="pres">
      <dgm:prSet presAssocID="{477D3792-4565-46B7-A41F-002531752013}" presName="node" presStyleLbl="node1" presStyleIdx="0" presStyleCnt="3" custScaleY="173489">
        <dgm:presLayoutVars>
          <dgm:bulletEnabled val="1"/>
        </dgm:presLayoutVars>
      </dgm:prSet>
      <dgm:spPr/>
    </dgm:pt>
    <dgm:pt modelId="{16EFEACA-C179-4802-BB9F-C7ACBCCFCBB1}" type="pres">
      <dgm:prSet presAssocID="{AB0A9B6B-3B64-469C-AB41-EC10F1B96547}" presName="sibTrans" presStyleLbl="sibTrans2D1" presStyleIdx="0" presStyleCnt="2"/>
      <dgm:spPr/>
    </dgm:pt>
    <dgm:pt modelId="{DAD2E3CE-45FB-44D5-99A0-17D2FFD36398}" type="pres">
      <dgm:prSet presAssocID="{AB0A9B6B-3B64-469C-AB41-EC10F1B96547}" presName="connectorText" presStyleLbl="sibTrans2D1" presStyleIdx="0" presStyleCnt="2"/>
      <dgm:spPr/>
    </dgm:pt>
    <dgm:pt modelId="{87524A5A-4F34-488A-9B3F-E9B43943AB94}" type="pres">
      <dgm:prSet presAssocID="{04FF0191-B354-4BC7-8509-390020207280}" presName="node" presStyleLbl="node1" presStyleIdx="1" presStyleCnt="3" custScaleY="172488">
        <dgm:presLayoutVars>
          <dgm:bulletEnabled val="1"/>
        </dgm:presLayoutVars>
      </dgm:prSet>
      <dgm:spPr/>
    </dgm:pt>
    <dgm:pt modelId="{FF89342C-FE37-4E67-8E05-C9B8B83CE3EB}" type="pres">
      <dgm:prSet presAssocID="{2D7F3C1A-E9AF-4F36-ACD7-4388BCECFA66}" presName="sibTrans" presStyleLbl="sibTrans2D1" presStyleIdx="1" presStyleCnt="2"/>
      <dgm:spPr/>
    </dgm:pt>
    <dgm:pt modelId="{48DF0CD9-4BA1-44E7-B535-BCAD5CCD00BA}" type="pres">
      <dgm:prSet presAssocID="{2D7F3C1A-E9AF-4F36-ACD7-4388BCECFA66}" presName="connectorText" presStyleLbl="sibTrans2D1" presStyleIdx="1" presStyleCnt="2"/>
      <dgm:spPr/>
    </dgm:pt>
    <dgm:pt modelId="{05F76371-F534-4785-B9C5-22000347EDD3}" type="pres">
      <dgm:prSet presAssocID="{DCF8403D-5C8B-423B-B252-B3873F17A25C}" presName="node" presStyleLbl="node1" presStyleIdx="2" presStyleCnt="3" custScaleY="171488">
        <dgm:presLayoutVars>
          <dgm:bulletEnabled val="1"/>
        </dgm:presLayoutVars>
      </dgm:prSet>
      <dgm:spPr/>
    </dgm:pt>
  </dgm:ptLst>
  <dgm:cxnLst>
    <dgm:cxn modelId="{6A828B07-5327-46B6-83A7-238F988220F3}" type="presOf" srcId="{AB0A9B6B-3B64-469C-AB41-EC10F1B96547}" destId="{16EFEACA-C179-4802-BB9F-C7ACBCCFCBB1}" srcOrd="0" destOrd="0" presId="urn:microsoft.com/office/officeart/2005/8/layout/process1"/>
    <dgm:cxn modelId="{605B2D3A-9489-4E0C-A14A-7613EF4CE2BE}" type="presOf" srcId="{AB0A9B6B-3B64-469C-AB41-EC10F1B96547}" destId="{DAD2E3CE-45FB-44D5-99A0-17D2FFD36398}" srcOrd="1" destOrd="0" presId="urn:microsoft.com/office/officeart/2005/8/layout/process1"/>
    <dgm:cxn modelId="{2061B33A-378B-49FA-A44F-B88128370458}" type="presOf" srcId="{04FF0191-B354-4BC7-8509-390020207280}" destId="{87524A5A-4F34-488A-9B3F-E9B43943AB94}" srcOrd="0" destOrd="0" presId="urn:microsoft.com/office/officeart/2005/8/layout/process1"/>
    <dgm:cxn modelId="{48FA953C-61DB-457F-8C32-5D4F5AF16DC3}" type="presOf" srcId="{2D7F3C1A-E9AF-4F36-ACD7-4388BCECFA66}" destId="{FF89342C-FE37-4E67-8E05-C9B8B83CE3EB}" srcOrd="0" destOrd="0" presId="urn:microsoft.com/office/officeart/2005/8/layout/process1"/>
    <dgm:cxn modelId="{A181D84C-3723-468B-8EB8-AE5906E3F1A6}" srcId="{A5E0CEE9-75FA-49AB-84EF-740BCC56F692}" destId="{477D3792-4565-46B7-A41F-002531752013}" srcOrd="0" destOrd="0" parTransId="{014D5D7A-751F-4D47-A0EF-C94D7D7766C7}" sibTransId="{AB0A9B6B-3B64-469C-AB41-EC10F1B96547}"/>
    <dgm:cxn modelId="{2DDE38A8-813F-4E15-A7F1-875EB7F8D3D6}" type="presOf" srcId="{DCF8403D-5C8B-423B-B252-B3873F17A25C}" destId="{05F76371-F534-4785-B9C5-22000347EDD3}" srcOrd="0" destOrd="0" presId="urn:microsoft.com/office/officeart/2005/8/layout/process1"/>
    <dgm:cxn modelId="{1125BEBA-FDF5-45D4-937A-39634E32DFED}" srcId="{A5E0CEE9-75FA-49AB-84EF-740BCC56F692}" destId="{DCF8403D-5C8B-423B-B252-B3873F17A25C}" srcOrd="2" destOrd="0" parTransId="{DD55AFD7-246F-488C-8998-4EB14817F88A}" sibTransId="{E8174744-CE6B-4B93-981D-690A6F3C18D2}"/>
    <dgm:cxn modelId="{FC3512C4-FFAA-4B6E-B66F-9D08EE40FE9F}" type="presOf" srcId="{A5E0CEE9-75FA-49AB-84EF-740BCC56F692}" destId="{684E7ED9-A0EA-40D6-B71D-35284F400CF7}" srcOrd="0" destOrd="0" presId="urn:microsoft.com/office/officeart/2005/8/layout/process1"/>
    <dgm:cxn modelId="{8F610BF2-CAB0-469A-95FB-229E2297DDA9}" type="presOf" srcId="{477D3792-4565-46B7-A41F-002531752013}" destId="{1C48CDA2-FD9B-4C7E-89E9-6E971B8A5A27}" srcOrd="0" destOrd="0" presId="urn:microsoft.com/office/officeart/2005/8/layout/process1"/>
    <dgm:cxn modelId="{85753FF4-BDDF-40E5-A19B-B4C984FC74AE}" type="presOf" srcId="{2D7F3C1A-E9AF-4F36-ACD7-4388BCECFA66}" destId="{48DF0CD9-4BA1-44E7-B535-BCAD5CCD00BA}" srcOrd="1" destOrd="0" presId="urn:microsoft.com/office/officeart/2005/8/layout/process1"/>
    <dgm:cxn modelId="{F55EF6F7-571D-41B1-BD19-ED704D684144}" srcId="{A5E0CEE9-75FA-49AB-84EF-740BCC56F692}" destId="{04FF0191-B354-4BC7-8509-390020207280}" srcOrd="1" destOrd="0" parTransId="{E1BEB75E-3542-4F62-8E75-78A650D7A46F}" sibTransId="{2D7F3C1A-E9AF-4F36-ACD7-4388BCECFA66}"/>
    <dgm:cxn modelId="{2978586A-D8C8-4007-B3ED-B8061987045A}" type="presParOf" srcId="{684E7ED9-A0EA-40D6-B71D-35284F400CF7}" destId="{1C48CDA2-FD9B-4C7E-89E9-6E971B8A5A27}" srcOrd="0" destOrd="0" presId="urn:microsoft.com/office/officeart/2005/8/layout/process1"/>
    <dgm:cxn modelId="{53D5CD80-9959-4013-99BD-A790B8E10AB4}" type="presParOf" srcId="{684E7ED9-A0EA-40D6-B71D-35284F400CF7}" destId="{16EFEACA-C179-4802-BB9F-C7ACBCCFCBB1}" srcOrd="1" destOrd="0" presId="urn:microsoft.com/office/officeart/2005/8/layout/process1"/>
    <dgm:cxn modelId="{2407E0E3-C7EE-47BA-93ED-715D32FE479A}" type="presParOf" srcId="{16EFEACA-C179-4802-BB9F-C7ACBCCFCBB1}" destId="{DAD2E3CE-45FB-44D5-99A0-17D2FFD36398}" srcOrd="0" destOrd="0" presId="urn:microsoft.com/office/officeart/2005/8/layout/process1"/>
    <dgm:cxn modelId="{9C7FB700-9184-433D-A63C-BF5C77FED55F}" type="presParOf" srcId="{684E7ED9-A0EA-40D6-B71D-35284F400CF7}" destId="{87524A5A-4F34-488A-9B3F-E9B43943AB94}" srcOrd="2" destOrd="0" presId="urn:microsoft.com/office/officeart/2005/8/layout/process1"/>
    <dgm:cxn modelId="{8705063C-3242-43C6-AB70-376082BBF801}" type="presParOf" srcId="{684E7ED9-A0EA-40D6-B71D-35284F400CF7}" destId="{FF89342C-FE37-4E67-8E05-C9B8B83CE3EB}" srcOrd="3" destOrd="0" presId="urn:microsoft.com/office/officeart/2005/8/layout/process1"/>
    <dgm:cxn modelId="{52284787-1D64-4E14-8E13-BDAB0A8A8E1C}" type="presParOf" srcId="{FF89342C-FE37-4E67-8E05-C9B8B83CE3EB}" destId="{48DF0CD9-4BA1-44E7-B535-BCAD5CCD00BA}" srcOrd="0" destOrd="0" presId="urn:microsoft.com/office/officeart/2005/8/layout/process1"/>
    <dgm:cxn modelId="{C3BFCA5A-253A-48C6-A33C-05731D4A6E12}" type="presParOf" srcId="{684E7ED9-A0EA-40D6-B71D-35284F400CF7}" destId="{05F76371-F534-4785-B9C5-22000347EDD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9EA6DA-BC1B-A042-BB56-A55C257AABEB}" type="doc">
      <dgm:prSet loTypeId="urn:microsoft.com/office/officeart/2005/8/layout/hierarchy4" loCatId="process" qsTypeId="urn:microsoft.com/office/officeart/2005/8/quickstyle/3d4" qsCatId="3D" csTypeId="urn:microsoft.com/office/officeart/2005/8/colors/accent2_2" csCatId="accent2" phldr="1"/>
      <dgm:spPr/>
      <dgm:t>
        <a:bodyPr/>
        <a:lstStyle/>
        <a:p>
          <a:endParaRPr lang="fr-CA"/>
        </a:p>
      </dgm:t>
    </dgm:pt>
    <dgm:pt modelId="{9D57AE4A-E1F5-FA43-AADB-AB5C86CAD48D}">
      <dgm:prSet custT="1"/>
      <dgm:spPr>
        <a:solidFill>
          <a:schemeClr val="accent5">
            <a:lumMod val="40000"/>
            <a:lumOff val="60000"/>
          </a:schemeClr>
        </a:solidFill>
      </dgm:spPr>
      <dgm:t>
        <a:bodyPr/>
        <a:lstStyle/>
        <a:p>
          <a:endParaRPr lang="fr-FR" sz="2000" b="1">
            <a:solidFill>
              <a:schemeClr val="tx1"/>
            </a:solidFill>
          </a:endParaRPr>
        </a:p>
        <a:p>
          <a:r>
            <a:rPr lang="fr-FR" sz="2000" b="1">
              <a:solidFill>
                <a:schemeClr val="tx1"/>
              </a:solidFill>
            </a:rPr>
            <a:t>Risques: </a:t>
          </a:r>
        </a:p>
        <a:p>
          <a:r>
            <a:rPr lang="fr-FR" sz="2000" b="1">
              <a:solidFill>
                <a:schemeClr val="tx1"/>
              </a:solidFill>
            </a:rPr>
            <a:t>Chimiques</a:t>
          </a:r>
        </a:p>
        <a:p>
          <a:r>
            <a:rPr lang="fr-FR" sz="2000" b="1">
              <a:solidFill>
                <a:schemeClr val="tx1"/>
              </a:solidFill>
            </a:rPr>
            <a:t>Ergonomiques</a:t>
          </a:r>
        </a:p>
        <a:p>
          <a:r>
            <a:rPr lang="fr-FR" sz="2000" b="1">
              <a:solidFill>
                <a:schemeClr val="tx1"/>
              </a:solidFill>
            </a:rPr>
            <a:t>Liés à l’environnement</a:t>
          </a:r>
        </a:p>
        <a:p>
          <a:r>
            <a:rPr lang="fr-FR" sz="2000" b="1">
              <a:solidFill>
                <a:schemeClr val="tx1"/>
              </a:solidFill>
            </a:rPr>
            <a:t>Liés à la sécurité</a:t>
          </a:r>
        </a:p>
        <a:p>
          <a:r>
            <a:rPr lang="fr-FR" sz="2000" b="1">
              <a:solidFill>
                <a:schemeClr val="tx1"/>
              </a:solidFill>
            </a:rPr>
            <a:t>Biologiques</a:t>
          </a:r>
        </a:p>
        <a:p>
          <a:r>
            <a:rPr lang="fr-FR" sz="2000" b="1">
              <a:solidFill>
                <a:schemeClr val="tx1"/>
              </a:solidFill>
            </a:rPr>
            <a:t>Psychosociaux</a:t>
          </a:r>
        </a:p>
        <a:p>
          <a:endParaRPr lang="fr-FR" sz="2400" b="0">
            <a:solidFill>
              <a:schemeClr val="tx1"/>
            </a:solidFill>
          </a:endParaRPr>
        </a:p>
      </dgm:t>
    </dgm:pt>
    <dgm:pt modelId="{5647EFE3-AEB5-4D48-84B6-EBC4AD015CFD}" type="parTrans" cxnId="{241FB5EC-3717-6844-992F-F3C7135514A3}">
      <dgm:prSet/>
      <dgm:spPr/>
      <dgm:t>
        <a:bodyPr/>
        <a:lstStyle/>
        <a:p>
          <a:endParaRPr lang="fr-CA"/>
        </a:p>
      </dgm:t>
    </dgm:pt>
    <dgm:pt modelId="{ADF9A8D6-94EF-9D43-906F-D62FF6734213}" type="sibTrans" cxnId="{241FB5EC-3717-6844-992F-F3C7135514A3}">
      <dgm:prSet custT="1"/>
      <dgm:spPr/>
      <dgm:t>
        <a:bodyPr/>
        <a:lstStyle/>
        <a:p>
          <a:endParaRPr lang="fr-CA" sz="1100">
            <a:solidFill>
              <a:schemeClr val="tx2">
                <a:lumMod val="50000"/>
              </a:schemeClr>
            </a:solidFill>
          </a:endParaRPr>
        </a:p>
      </dgm:t>
    </dgm:pt>
    <dgm:pt modelId="{4C5C8C3C-8B55-4748-95D6-C44BB32C9DEA}">
      <dgm:prSet custT="1"/>
      <dgm:spPr>
        <a:solidFill>
          <a:schemeClr val="accent5">
            <a:lumMod val="40000"/>
            <a:lumOff val="60000"/>
          </a:schemeClr>
        </a:solidFill>
      </dgm:spPr>
      <dgm:t>
        <a:bodyPr/>
        <a:lstStyle/>
        <a:p>
          <a:endParaRPr lang="fr-CA" sz="2000" b="1">
            <a:solidFill>
              <a:schemeClr val="tx1"/>
            </a:solidFill>
          </a:endParaRPr>
        </a:p>
        <a:p>
          <a:r>
            <a:rPr lang="fr-CA" sz="2000" b="1">
              <a:solidFill>
                <a:schemeClr val="tx1"/>
              </a:solidFill>
            </a:rPr>
            <a:t>Rappeler :</a:t>
          </a:r>
        </a:p>
        <a:p>
          <a:r>
            <a:rPr lang="fr-CA" sz="2000" b="1">
              <a:solidFill>
                <a:schemeClr val="tx1"/>
              </a:solidFill>
            </a:rPr>
            <a:t> Consignes et protocoles de sécurité à suivre</a:t>
          </a:r>
        </a:p>
        <a:p>
          <a:endParaRPr lang="fr-CA" sz="2000" b="1" i="0">
            <a:solidFill>
              <a:schemeClr val="tx1"/>
            </a:solidFill>
          </a:endParaRPr>
        </a:p>
      </dgm:t>
    </dgm:pt>
    <dgm:pt modelId="{4BC317FD-F6A0-DD4F-B8B1-0230459D176D}" type="parTrans" cxnId="{54E69C78-6107-FB4B-B022-4ABD4B6981D4}">
      <dgm:prSet/>
      <dgm:spPr/>
      <dgm:t>
        <a:bodyPr/>
        <a:lstStyle/>
        <a:p>
          <a:endParaRPr lang="fr-CA"/>
        </a:p>
      </dgm:t>
    </dgm:pt>
    <dgm:pt modelId="{539D672B-E965-8540-AB3D-8AF3D30A4912}" type="sibTrans" cxnId="{54E69C78-6107-FB4B-B022-4ABD4B6981D4}">
      <dgm:prSet custT="1"/>
      <dgm:spPr/>
      <dgm:t>
        <a:bodyPr/>
        <a:lstStyle/>
        <a:p>
          <a:endParaRPr lang="fr-CA" sz="1100">
            <a:solidFill>
              <a:schemeClr val="tx2">
                <a:lumMod val="50000"/>
              </a:schemeClr>
            </a:solidFill>
          </a:endParaRPr>
        </a:p>
      </dgm:t>
    </dgm:pt>
    <dgm:pt modelId="{D01DE83F-AF27-4D49-84AC-6709057EA24F}">
      <dgm:prSet custT="1"/>
      <dgm:spPr>
        <a:solidFill>
          <a:schemeClr val="accent6">
            <a:lumMod val="40000"/>
            <a:lumOff val="60000"/>
          </a:schemeClr>
        </a:solidFill>
      </dgm:spPr>
      <dgm:t>
        <a:bodyPr/>
        <a:lstStyle/>
        <a:p>
          <a:r>
            <a:rPr lang="fr-CA" sz="2000" b="1">
              <a:solidFill>
                <a:schemeClr val="tx1"/>
              </a:solidFill>
            </a:rPr>
            <a:t>Si risque pour leur santé ou sécurité : </a:t>
          </a:r>
        </a:p>
        <a:p>
          <a:r>
            <a:rPr lang="fr-CA" sz="2000" b="1">
              <a:solidFill>
                <a:schemeClr val="tx1"/>
              </a:solidFill>
            </a:rPr>
            <a:t>avec qui communiquer?</a:t>
          </a:r>
          <a:endParaRPr lang="fr-CA" sz="2000" b="0" i="0" baseline="0">
            <a:solidFill>
              <a:schemeClr val="tx1"/>
            </a:solidFill>
          </a:endParaRPr>
        </a:p>
      </dgm:t>
    </dgm:pt>
    <dgm:pt modelId="{B0207782-6967-A142-955B-DC7A48123353}" type="parTrans" cxnId="{6B9D1872-0A18-874D-BD3C-D4BF5B07E831}">
      <dgm:prSet/>
      <dgm:spPr/>
      <dgm:t>
        <a:bodyPr/>
        <a:lstStyle/>
        <a:p>
          <a:endParaRPr lang="fr-CA"/>
        </a:p>
      </dgm:t>
    </dgm:pt>
    <dgm:pt modelId="{87303802-CC8F-464B-A5A6-D58A75A9866C}" type="sibTrans" cxnId="{6B9D1872-0A18-874D-BD3C-D4BF5B07E831}">
      <dgm:prSet/>
      <dgm:spPr/>
      <dgm:t>
        <a:bodyPr/>
        <a:lstStyle/>
        <a:p>
          <a:endParaRPr lang="fr-CA"/>
        </a:p>
      </dgm:t>
    </dgm:pt>
    <dgm:pt modelId="{074B3D25-EFFB-964F-B222-BE9207E52127}">
      <dgm:prSet custT="1"/>
      <dgm:spPr>
        <a:solidFill>
          <a:schemeClr val="accent2">
            <a:lumMod val="40000"/>
            <a:lumOff val="60000"/>
          </a:schemeClr>
        </a:solidFill>
      </dgm:spPr>
      <dgm:t>
        <a:bodyPr/>
        <a:lstStyle/>
        <a:p>
          <a:r>
            <a:rPr lang="fr-CA" sz="1800" b="1">
              <a:solidFill>
                <a:schemeClr val="tx1"/>
              </a:solidFill>
            </a:rPr>
            <a:t>Échelle de gravité</a:t>
          </a:r>
        </a:p>
        <a:p>
          <a:r>
            <a:rPr lang="fr-CA" sz="1800" b="1">
              <a:solidFill>
                <a:schemeClr val="tx1"/>
              </a:solidFill>
            </a:rPr>
            <a:t>Grave :</a:t>
          </a:r>
          <a:r>
            <a:rPr lang="fr-CA" sz="1800">
              <a:solidFill>
                <a:schemeClr val="tx1"/>
              </a:solidFill>
            </a:rPr>
            <a:t> amputation, décès, atteinte permanente</a:t>
          </a:r>
        </a:p>
        <a:p>
          <a:pPr>
            <a:buFont typeface="Wingdings" panose="05000000000000000000" pitchFamily="2" charset="2"/>
            <a:buChar char=""/>
          </a:pPr>
          <a:r>
            <a:rPr lang="fr-CA" sz="1800" b="1">
              <a:solidFill>
                <a:schemeClr val="tx1"/>
              </a:solidFill>
            </a:rPr>
            <a:t>Modérée :</a:t>
          </a:r>
          <a:r>
            <a:rPr lang="fr-CA" sz="1800">
              <a:solidFill>
                <a:schemeClr val="tx1"/>
              </a:solidFill>
            </a:rPr>
            <a:t> brûlure, commotion, atteinte temporaire</a:t>
          </a:r>
        </a:p>
        <a:p>
          <a:pPr>
            <a:buFont typeface="Wingdings" panose="05000000000000000000" pitchFamily="2" charset="2"/>
            <a:buChar char=""/>
          </a:pPr>
          <a:r>
            <a:rPr lang="fr-CA" sz="1800" b="1">
              <a:solidFill>
                <a:schemeClr val="tx1"/>
              </a:solidFill>
            </a:rPr>
            <a:t>Légère :</a:t>
          </a:r>
          <a:r>
            <a:rPr lang="fr-CA" sz="1800">
              <a:solidFill>
                <a:schemeClr val="tx1"/>
              </a:solidFill>
            </a:rPr>
            <a:t> blessure mineure</a:t>
          </a:r>
          <a:endParaRPr lang="fr-CA" sz="2400" b="0">
            <a:solidFill>
              <a:schemeClr val="tx1"/>
            </a:solidFill>
          </a:endParaRPr>
        </a:p>
      </dgm:t>
    </dgm:pt>
    <dgm:pt modelId="{F96A98D8-49BC-894F-878D-182A9ACDA1F7}" type="sibTrans" cxnId="{E997886E-3455-DC42-8E88-D79A552F2764}">
      <dgm:prSet custT="1"/>
      <dgm:spPr/>
      <dgm:t>
        <a:bodyPr/>
        <a:lstStyle/>
        <a:p>
          <a:endParaRPr lang="fr-CA" sz="1100"/>
        </a:p>
      </dgm:t>
    </dgm:pt>
    <dgm:pt modelId="{87F5C3E8-3C12-3B4A-848C-9E33F89E8F14}" type="parTrans" cxnId="{E997886E-3455-DC42-8E88-D79A552F2764}">
      <dgm:prSet/>
      <dgm:spPr/>
      <dgm:t>
        <a:bodyPr/>
        <a:lstStyle/>
        <a:p>
          <a:endParaRPr lang="fr-CA"/>
        </a:p>
      </dgm:t>
    </dgm:pt>
    <dgm:pt modelId="{90FE4D91-E161-9D4C-AEE9-8381BE0503F4}" type="pres">
      <dgm:prSet presAssocID="{549EA6DA-BC1B-A042-BB56-A55C257AABEB}" presName="Name0" presStyleCnt="0">
        <dgm:presLayoutVars>
          <dgm:chPref val="1"/>
          <dgm:dir/>
          <dgm:animOne val="branch"/>
          <dgm:animLvl val="lvl"/>
          <dgm:resizeHandles/>
        </dgm:presLayoutVars>
      </dgm:prSet>
      <dgm:spPr/>
    </dgm:pt>
    <dgm:pt modelId="{E7AAD2C9-78A6-A244-A890-CAE81795AA54}" type="pres">
      <dgm:prSet presAssocID="{9D57AE4A-E1F5-FA43-AADB-AB5C86CAD48D}" presName="vertOne" presStyleCnt="0"/>
      <dgm:spPr/>
    </dgm:pt>
    <dgm:pt modelId="{2FA5BE94-E614-9D43-B222-BA3564A721A2}" type="pres">
      <dgm:prSet presAssocID="{9D57AE4A-E1F5-FA43-AADB-AB5C86CAD48D}" presName="txOne" presStyleLbl="node0" presStyleIdx="0" presStyleCnt="4">
        <dgm:presLayoutVars>
          <dgm:chPref val="3"/>
        </dgm:presLayoutVars>
      </dgm:prSet>
      <dgm:spPr/>
    </dgm:pt>
    <dgm:pt modelId="{806918E5-404C-5243-AC2B-32997AE5F300}" type="pres">
      <dgm:prSet presAssocID="{9D57AE4A-E1F5-FA43-AADB-AB5C86CAD48D}" presName="horzOne" presStyleCnt="0"/>
      <dgm:spPr/>
    </dgm:pt>
    <dgm:pt modelId="{0871FB49-ED68-0B48-9A24-DB0FCD9993D8}" type="pres">
      <dgm:prSet presAssocID="{ADF9A8D6-94EF-9D43-906F-D62FF6734213}" presName="sibSpaceOne" presStyleCnt="0"/>
      <dgm:spPr/>
    </dgm:pt>
    <dgm:pt modelId="{70CBC415-3C0D-2345-94B4-5DDBB59CAD70}" type="pres">
      <dgm:prSet presAssocID="{074B3D25-EFFB-964F-B222-BE9207E52127}" presName="vertOne" presStyleCnt="0"/>
      <dgm:spPr/>
    </dgm:pt>
    <dgm:pt modelId="{B93993AF-B980-F046-9AB9-622D0A0EBC53}" type="pres">
      <dgm:prSet presAssocID="{074B3D25-EFFB-964F-B222-BE9207E52127}" presName="txOne" presStyleLbl="node0" presStyleIdx="1" presStyleCnt="4">
        <dgm:presLayoutVars>
          <dgm:chPref val="3"/>
        </dgm:presLayoutVars>
      </dgm:prSet>
      <dgm:spPr/>
    </dgm:pt>
    <dgm:pt modelId="{31301732-6CA1-BF4F-B48A-C95B781E155A}" type="pres">
      <dgm:prSet presAssocID="{074B3D25-EFFB-964F-B222-BE9207E52127}" presName="horzOne" presStyleCnt="0"/>
      <dgm:spPr/>
    </dgm:pt>
    <dgm:pt modelId="{1C6067E2-EAAC-914D-B5B1-7B9B125D05AE}" type="pres">
      <dgm:prSet presAssocID="{F96A98D8-49BC-894F-878D-182A9ACDA1F7}" presName="sibSpaceOne" presStyleCnt="0"/>
      <dgm:spPr/>
    </dgm:pt>
    <dgm:pt modelId="{182D34D7-3DA7-6948-9E37-57DF7327F57F}" type="pres">
      <dgm:prSet presAssocID="{4C5C8C3C-8B55-4748-95D6-C44BB32C9DEA}" presName="vertOne" presStyleCnt="0"/>
      <dgm:spPr/>
    </dgm:pt>
    <dgm:pt modelId="{D60AA25D-51A3-F64B-8A0A-1D335BF7341B}" type="pres">
      <dgm:prSet presAssocID="{4C5C8C3C-8B55-4748-95D6-C44BB32C9DEA}" presName="txOne" presStyleLbl="node0" presStyleIdx="2" presStyleCnt="4">
        <dgm:presLayoutVars>
          <dgm:chPref val="3"/>
        </dgm:presLayoutVars>
      </dgm:prSet>
      <dgm:spPr/>
    </dgm:pt>
    <dgm:pt modelId="{ABA01D25-A74D-4043-BE8B-3816F4120DF4}" type="pres">
      <dgm:prSet presAssocID="{4C5C8C3C-8B55-4748-95D6-C44BB32C9DEA}" presName="horzOne" presStyleCnt="0"/>
      <dgm:spPr/>
    </dgm:pt>
    <dgm:pt modelId="{F18655BB-B8D8-5548-BB23-93FB27B524DE}" type="pres">
      <dgm:prSet presAssocID="{539D672B-E965-8540-AB3D-8AF3D30A4912}" presName="sibSpaceOne" presStyleCnt="0"/>
      <dgm:spPr/>
    </dgm:pt>
    <dgm:pt modelId="{47F6BEAF-BB7E-594C-98A2-A37B3139983B}" type="pres">
      <dgm:prSet presAssocID="{D01DE83F-AF27-4D49-84AC-6709057EA24F}" presName="vertOne" presStyleCnt="0"/>
      <dgm:spPr/>
    </dgm:pt>
    <dgm:pt modelId="{95F8D99B-1416-F340-A2B2-75923FE729B4}" type="pres">
      <dgm:prSet presAssocID="{D01DE83F-AF27-4D49-84AC-6709057EA24F}" presName="txOne" presStyleLbl="node0" presStyleIdx="3" presStyleCnt="4">
        <dgm:presLayoutVars>
          <dgm:chPref val="3"/>
        </dgm:presLayoutVars>
      </dgm:prSet>
      <dgm:spPr/>
    </dgm:pt>
    <dgm:pt modelId="{67AE499B-880D-334D-8977-80A4A76C2F4F}" type="pres">
      <dgm:prSet presAssocID="{D01DE83F-AF27-4D49-84AC-6709057EA24F}" presName="horzOne" presStyleCnt="0"/>
      <dgm:spPr/>
    </dgm:pt>
  </dgm:ptLst>
  <dgm:cxnLst>
    <dgm:cxn modelId="{24C7301C-A653-614E-BB4B-E7B230012650}" type="presOf" srcId="{D01DE83F-AF27-4D49-84AC-6709057EA24F}" destId="{95F8D99B-1416-F340-A2B2-75923FE729B4}" srcOrd="0" destOrd="0" presId="urn:microsoft.com/office/officeart/2005/8/layout/hierarchy4"/>
    <dgm:cxn modelId="{0A8C6739-A92C-0F43-862D-5C5283D4846C}" type="presOf" srcId="{549EA6DA-BC1B-A042-BB56-A55C257AABEB}" destId="{90FE4D91-E161-9D4C-AEE9-8381BE0503F4}" srcOrd="0" destOrd="0" presId="urn:microsoft.com/office/officeart/2005/8/layout/hierarchy4"/>
    <dgm:cxn modelId="{7696E16A-9D63-4049-86C2-324B52A61DBD}" type="presOf" srcId="{074B3D25-EFFB-964F-B222-BE9207E52127}" destId="{B93993AF-B980-F046-9AB9-622D0A0EBC53}" srcOrd="0" destOrd="0" presId="urn:microsoft.com/office/officeart/2005/8/layout/hierarchy4"/>
    <dgm:cxn modelId="{E997886E-3455-DC42-8E88-D79A552F2764}" srcId="{549EA6DA-BC1B-A042-BB56-A55C257AABEB}" destId="{074B3D25-EFFB-964F-B222-BE9207E52127}" srcOrd="1" destOrd="0" parTransId="{87F5C3E8-3C12-3B4A-848C-9E33F89E8F14}" sibTransId="{F96A98D8-49BC-894F-878D-182A9ACDA1F7}"/>
    <dgm:cxn modelId="{6B9D1872-0A18-874D-BD3C-D4BF5B07E831}" srcId="{549EA6DA-BC1B-A042-BB56-A55C257AABEB}" destId="{D01DE83F-AF27-4D49-84AC-6709057EA24F}" srcOrd="3" destOrd="0" parTransId="{B0207782-6967-A142-955B-DC7A48123353}" sibTransId="{87303802-CC8F-464B-A5A6-D58A75A9866C}"/>
    <dgm:cxn modelId="{54E69C78-6107-FB4B-B022-4ABD4B6981D4}" srcId="{549EA6DA-BC1B-A042-BB56-A55C257AABEB}" destId="{4C5C8C3C-8B55-4748-95D6-C44BB32C9DEA}" srcOrd="2" destOrd="0" parTransId="{4BC317FD-F6A0-DD4F-B8B1-0230459D176D}" sibTransId="{539D672B-E965-8540-AB3D-8AF3D30A4912}"/>
    <dgm:cxn modelId="{3409F49D-8A4D-ED40-867E-1E03ED03F479}" type="presOf" srcId="{4C5C8C3C-8B55-4748-95D6-C44BB32C9DEA}" destId="{D60AA25D-51A3-F64B-8A0A-1D335BF7341B}" srcOrd="0" destOrd="0" presId="urn:microsoft.com/office/officeart/2005/8/layout/hierarchy4"/>
    <dgm:cxn modelId="{9B337DD9-F096-2B4C-82A8-FE5A6DCE5469}" type="presOf" srcId="{9D57AE4A-E1F5-FA43-AADB-AB5C86CAD48D}" destId="{2FA5BE94-E614-9D43-B222-BA3564A721A2}" srcOrd="0" destOrd="0" presId="urn:microsoft.com/office/officeart/2005/8/layout/hierarchy4"/>
    <dgm:cxn modelId="{241FB5EC-3717-6844-992F-F3C7135514A3}" srcId="{549EA6DA-BC1B-A042-BB56-A55C257AABEB}" destId="{9D57AE4A-E1F5-FA43-AADB-AB5C86CAD48D}" srcOrd="0" destOrd="0" parTransId="{5647EFE3-AEB5-4D48-84B6-EBC4AD015CFD}" sibTransId="{ADF9A8D6-94EF-9D43-906F-D62FF6734213}"/>
    <dgm:cxn modelId="{32304BB4-F2FD-6B4A-9D5C-A5E0D8CE6D1F}" type="presParOf" srcId="{90FE4D91-E161-9D4C-AEE9-8381BE0503F4}" destId="{E7AAD2C9-78A6-A244-A890-CAE81795AA54}" srcOrd="0" destOrd="0" presId="urn:microsoft.com/office/officeart/2005/8/layout/hierarchy4"/>
    <dgm:cxn modelId="{E59FD804-E839-E048-B95D-27808E069D0D}" type="presParOf" srcId="{E7AAD2C9-78A6-A244-A890-CAE81795AA54}" destId="{2FA5BE94-E614-9D43-B222-BA3564A721A2}" srcOrd="0" destOrd="0" presId="urn:microsoft.com/office/officeart/2005/8/layout/hierarchy4"/>
    <dgm:cxn modelId="{3A660DBE-42DF-BB4E-8CF0-DED6357F7F11}" type="presParOf" srcId="{E7AAD2C9-78A6-A244-A890-CAE81795AA54}" destId="{806918E5-404C-5243-AC2B-32997AE5F300}" srcOrd="1" destOrd="0" presId="urn:microsoft.com/office/officeart/2005/8/layout/hierarchy4"/>
    <dgm:cxn modelId="{5481827E-245A-2C42-BA99-6F47C879FCD7}" type="presParOf" srcId="{90FE4D91-E161-9D4C-AEE9-8381BE0503F4}" destId="{0871FB49-ED68-0B48-9A24-DB0FCD9993D8}" srcOrd="1" destOrd="0" presId="urn:microsoft.com/office/officeart/2005/8/layout/hierarchy4"/>
    <dgm:cxn modelId="{FEF6E457-59DF-3D4F-9218-A2F19D3663AC}" type="presParOf" srcId="{90FE4D91-E161-9D4C-AEE9-8381BE0503F4}" destId="{70CBC415-3C0D-2345-94B4-5DDBB59CAD70}" srcOrd="2" destOrd="0" presId="urn:microsoft.com/office/officeart/2005/8/layout/hierarchy4"/>
    <dgm:cxn modelId="{F8347E05-0F05-8F47-A6E4-21E5474C17F3}" type="presParOf" srcId="{70CBC415-3C0D-2345-94B4-5DDBB59CAD70}" destId="{B93993AF-B980-F046-9AB9-622D0A0EBC53}" srcOrd="0" destOrd="0" presId="urn:microsoft.com/office/officeart/2005/8/layout/hierarchy4"/>
    <dgm:cxn modelId="{D73861F7-CAE9-B349-B02B-EA1ECB720961}" type="presParOf" srcId="{70CBC415-3C0D-2345-94B4-5DDBB59CAD70}" destId="{31301732-6CA1-BF4F-B48A-C95B781E155A}" srcOrd="1" destOrd="0" presId="urn:microsoft.com/office/officeart/2005/8/layout/hierarchy4"/>
    <dgm:cxn modelId="{0C13DB7E-9CEC-0A4C-8703-0D6CBD3DED5E}" type="presParOf" srcId="{90FE4D91-E161-9D4C-AEE9-8381BE0503F4}" destId="{1C6067E2-EAAC-914D-B5B1-7B9B125D05AE}" srcOrd="3" destOrd="0" presId="urn:microsoft.com/office/officeart/2005/8/layout/hierarchy4"/>
    <dgm:cxn modelId="{40166EA2-71B2-CC46-B434-19161240F1D9}" type="presParOf" srcId="{90FE4D91-E161-9D4C-AEE9-8381BE0503F4}" destId="{182D34D7-3DA7-6948-9E37-57DF7327F57F}" srcOrd="4" destOrd="0" presId="urn:microsoft.com/office/officeart/2005/8/layout/hierarchy4"/>
    <dgm:cxn modelId="{7A9FE0F9-6342-504E-8A52-A17614334236}" type="presParOf" srcId="{182D34D7-3DA7-6948-9E37-57DF7327F57F}" destId="{D60AA25D-51A3-F64B-8A0A-1D335BF7341B}" srcOrd="0" destOrd="0" presId="urn:microsoft.com/office/officeart/2005/8/layout/hierarchy4"/>
    <dgm:cxn modelId="{6C253C75-5E8E-E647-ACF2-2F5BCB3A6549}" type="presParOf" srcId="{182D34D7-3DA7-6948-9E37-57DF7327F57F}" destId="{ABA01D25-A74D-4043-BE8B-3816F4120DF4}" srcOrd="1" destOrd="0" presId="urn:microsoft.com/office/officeart/2005/8/layout/hierarchy4"/>
    <dgm:cxn modelId="{AD2E1DB2-9F94-3745-88E3-C3F705E5AA02}" type="presParOf" srcId="{90FE4D91-E161-9D4C-AEE9-8381BE0503F4}" destId="{F18655BB-B8D8-5548-BB23-93FB27B524DE}" srcOrd="5" destOrd="0" presId="urn:microsoft.com/office/officeart/2005/8/layout/hierarchy4"/>
    <dgm:cxn modelId="{75B52A7B-68F2-0F47-A5D2-426BC2E5929A}" type="presParOf" srcId="{90FE4D91-E161-9D4C-AEE9-8381BE0503F4}" destId="{47F6BEAF-BB7E-594C-98A2-A37B3139983B}" srcOrd="6" destOrd="0" presId="urn:microsoft.com/office/officeart/2005/8/layout/hierarchy4"/>
    <dgm:cxn modelId="{7D7340CE-AEEE-1C47-83A7-303D0882928A}" type="presParOf" srcId="{47F6BEAF-BB7E-594C-98A2-A37B3139983B}" destId="{95F8D99B-1416-F340-A2B2-75923FE729B4}" srcOrd="0" destOrd="0" presId="urn:microsoft.com/office/officeart/2005/8/layout/hierarchy4"/>
    <dgm:cxn modelId="{1CDDBACF-63F9-A548-ADCD-FB1AA2F9A21A}" type="presParOf" srcId="{47F6BEAF-BB7E-594C-98A2-A37B3139983B}" destId="{67AE499B-880D-334D-8977-80A4A76C2F4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BFDB59-A637-294C-9B06-2B1BF6C3E016}" type="doc">
      <dgm:prSet loTypeId="urn:microsoft.com/office/officeart/2008/layout/VerticalCircleList" loCatId="cycle" qsTypeId="urn:microsoft.com/office/officeart/2005/8/quickstyle/3d1" qsCatId="3D" csTypeId="urn:microsoft.com/office/officeart/2005/8/colors/accent1_2" csCatId="accent1" phldr="1"/>
      <dgm:spPr/>
      <dgm:t>
        <a:bodyPr/>
        <a:lstStyle/>
        <a:p>
          <a:endParaRPr lang="fr-CA"/>
        </a:p>
      </dgm:t>
    </dgm:pt>
    <dgm:pt modelId="{98DCF1B5-78EA-484D-84FE-FE3EFF4EC038}">
      <dgm:prSet custT="1"/>
      <dgm:spPr/>
      <dgm:t>
        <a:bodyPr/>
        <a:lstStyle/>
        <a:p>
          <a:r>
            <a:rPr lang="fr-CA" sz="2000" b="1" i="0"/>
            <a:t>La</a:t>
          </a:r>
          <a:r>
            <a:rPr lang="fr-CA" sz="2000" b="1" i="1"/>
            <a:t> </a:t>
          </a:r>
          <a:r>
            <a:rPr lang="fr-CA" sz="2000" b="1" i="1">
              <a:solidFill>
                <a:schemeClr val="accent1">
                  <a:lumMod val="50000"/>
                </a:schemeClr>
              </a:solidFill>
            </a:rPr>
            <a:t>Loi visant à assurer la protection des stagiaires en milieu de travail </a:t>
          </a:r>
          <a:r>
            <a:rPr lang="fr-CA" sz="2000" b="1"/>
            <a:t>prévoit que : </a:t>
          </a:r>
        </a:p>
        <a:p>
          <a:r>
            <a:rPr lang="fr-CA" sz="2000" b="1"/>
            <a:t>Tout stagiaire a droit à un milieu de stage </a:t>
          </a:r>
          <a:r>
            <a:rPr lang="fr-CA" sz="2000" b="1" u="sng"/>
            <a:t>exempt</a:t>
          </a:r>
          <a:r>
            <a:rPr lang="fr-CA" sz="2000" b="1"/>
            <a:t> de harcèlement psychologique. </a:t>
          </a:r>
        </a:p>
        <a:p>
          <a:r>
            <a:rPr lang="fr-CA" sz="2000" b="1"/>
            <a:t>L</a:t>
          </a:r>
          <a:r>
            <a:rPr lang="fr-CA" sz="2000" b="1" u="sng"/>
            <a:t>’établissement d’enseignement</a:t>
          </a:r>
          <a:r>
            <a:rPr lang="fr-CA" sz="2000" b="1" u="none"/>
            <a:t> </a:t>
          </a:r>
          <a:r>
            <a:rPr lang="fr-CA" sz="2000" b="1"/>
            <a:t>doit prendre les moyens raisonnables à sa disposition pour </a:t>
          </a:r>
          <a:r>
            <a:rPr lang="fr-CA" sz="2000" b="1" u="sng">
              <a:solidFill>
                <a:schemeClr val="accent1">
                  <a:lumMod val="50000"/>
                </a:schemeClr>
              </a:solidFill>
            </a:rPr>
            <a:t>prévenir</a:t>
          </a:r>
          <a:r>
            <a:rPr lang="fr-CA" sz="2000" b="1"/>
            <a:t> le harcèlement psychologique et, lorsqu’une telle conduite est portée à sa connaissance, pour </a:t>
          </a:r>
          <a:r>
            <a:rPr lang="fr-CA" sz="2000" b="1" u="sng">
              <a:solidFill>
                <a:schemeClr val="accent1">
                  <a:lumMod val="50000"/>
                </a:schemeClr>
              </a:solidFill>
            </a:rPr>
            <a:t>protéger</a:t>
          </a:r>
          <a:r>
            <a:rPr lang="fr-CA" sz="2000" b="1"/>
            <a:t> le stagiaire et pour la </a:t>
          </a:r>
          <a:r>
            <a:rPr lang="fr-CA" sz="2000" b="1" u="sng">
              <a:solidFill>
                <a:schemeClr val="accent1">
                  <a:lumMod val="50000"/>
                </a:schemeClr>
              </a:solidFill>
            </a:rPr>
            <a:t>faire cesser</a:t>
          </a:r>
          <a:r>
            <a:rPr lang="fr-CA" sz="2000" b="1"/>
            <a:t>. </a:t>
          </a:r>
        </a:p>
      </dgm:t>
    </dgm:pt>
    <dgm:pt modelId="{41AA28A5-68B1-D148-8549-CC760F369E39}" type="parTrans" cxnId="{FC3DE1B1-DFDB-8A44-89BB-03FC5F0BA697}">
      <dgm:prSet/>
      <dgm:spPr/>
      <dgm:t>
        <a:bodyPr/>
        <a:lstStyle/>
        <a:p>
          <a:endParaRPr lang="fr-CA" b="1">
            <a:solidFill>
              <a:schemeClr val="bg2">
                <a:lumMod val="25000"/>
              </a:schemeClr>
            </a:solidFill>
            <a:latin typeface="+mn-lt"/>
          </a:endParaRPr>
        </a:p>
      </dgm:t>
    </dgm:pt>
    <dgm:pt modelId="{3641C206-0395-2948-A8A7-8BADD5BC80AA}" type="sibTrans" cxnId="{FC3DE1B1-DFDB-8A44-89BB-03FC5F0BA697}">
      <dgm:prSet/>
      <dgm:spPr/>
      <dgm:t>
        <a:bodyPr/>
        <a:lstStyle/>
        <a:p>
          <a:endParaRPr lang="fr-CA" b="1">
            <a:solidFill>
              <a:schemeClr val="bg2">
                <a:lumMod val="25000"/>
              </a:schemeClr>
            </a:solidFill>
            <a:latin typeface="+mn-lt"/>
          </a:endParaRPr>
        </a:p>
      </dgm:t>
    </dgm:pt>
    <dgm:pt modelId="{FEA71786-69D7-6F43-9D39-A6EBC3F1E66A}">
      <dgm:prSet custT="1"/>
      <dgm:spPr/>
      <dgm:t>
        <a:bodyPr/>
        <a:lstStyle/>
        <a:p>
          <a:r>
            <a:rPr lang="fr-CA" sz="2000" b="0"/>
            <a:t>Toute personne employée du Collège qui est informée ou qui est témoin d’une situation qui s’apparente à du harcèlement psychologique ou à des violences à caractère sexuel, </a:t>
          </a:r>
          <a:r>
            <a:rPr lang="fr-CA" sz="2000" b="1" u="sng">
              <a:solidFill>
                <a:schemeClr val="accent1">
                  <a:lumMod val="50000"/>
                </a:schemeClr>
              </a:solidFill>
            </a:rPr>
            <a:t>doit</a:t>
          </a:r>
          <a:r>
            <a:rPr lang="fr-CA" sz="2000" b="0"/>
            <a:t> consulter le BIP pour connaître les procédures à suivre. </a:t>
          </a:r>
        </a:p>
        <a:p>
          <a:r>
            <a:rPr lang="fr-CA" sz="2000" b="0"/>
            <a:t>La personne employée </a:t>
          </a:r>
          <a:r>
            <a:rPr lang="fr-CA" sz="2000" b="1" u="sng">
              <a:solidFill>
                <a:schemeClr val="accent1">
                  <a:lumMod val="50000"/>
                </a:schemeClr>
              </a:solidFill>
            </a:rPr>
            <a:t>doit</a:t>
          </a:r>
          <a:r>
            <a:rPr lang="fr-CA" sz="2000" b="0"/>
            <a:t> donc signaler une telle situation au BIP même si elle lui a été révélée sous le sceau de la confidence. </a:t>
          </a:r>
        </a:p>
        <a:p>
          <a:r>
            <a:rPr lang="fr-CA" sz="2000" b="0"/>
            <a:t>La personne employée informe la personne stagiaire qu’elle fera une démarche auprès du BIP.</a:t>
          </a:r>
          <a:endParaRPr lang="fr-CA" sz="2000" b="0" i="1">
            <a:solidFill>
              <a:schemeClr val="bg2">
                <a:lumMod val="25000"/>
              </a:schemeClr>
            </a:solidFill>
            <a:latin typeface="+mn-lt"/>
            <a:cs typeface="Futura Medium" panose="020B0602020204020303" pitchFamily="34" charset="-79"/>
          </a:endParaRPr>
        </a:p>
      </dgm:t>
    </dgm:pt>
    <dgm:pt modelId="{00252863-CDEE-A147-A0D1-88FC3FF9ADD3}" type="parTrans" cxnId="{1CD98B5E-42DA-594D-A1FC-CD3C52BEAF20}">
      <dgm:prSet/>
      <dgm:spPr/>
      <dgm:t>
        <a:bodyPr/>
        <a:lstStyle/>
        <a:p>
          <a:endParaRPr lang="fr-CA" b="1">
            <a:solidFill>
              <a:schemeClr val="bg2">
                <a:lumMod val="25000"/>
              </a:schemeClr>
            </a:solidFill>
            <a:latin typeface="+mn-lt"/>
          </a:endParaRPr>
        </a:p>
      </dgm:t>
    </dgm:pt>
    <dgm:pt modelId="{2AEB47AF-5E0A-1042-9721-33203EA2BD0C}" type="sibTrans" cxnId="{1CD98B5E-42DA-594D-A1FC-CD3C52BEAF20}">
      <dgm:prSet/>
      <dgm:spPr/>
      <dgm:t>
        <a:bodyPr/>
        <a:lstStyle/>
        <a:p>
          <a:endParaRPr lang="fr-CA" b="1">
            <a:solidFill>
              <a:schemeClr val="bg2">
                <a:lumMod val="25000"/>
              </a:schemeClr>
            </a:solidFill>
            <a:latin typeface="+mn-lt"/>
          </a:endParaRPr>
        </a:p>
      </dgm:t>
    </dgm:pt>
    <dgm:pt modelId="{E383540D-742E-A24E-855C-7625F6B031EA}" type="pres">
      <dgm:prSet presAssocID="{75BFDB59-A637-294C-9B06-2B1BF6C3E016}" presName="Name0" presStyleCnt="0">
        <dgm:presLayoutVars>
          <dgm:dir/>
        </dgm:presLayoutVars>
      </dgm:prSet>
      <dgm:spPr/>
    </dgm:pt>
    <dgm:pt modelId="{448172E5-F12B-3A49-BC7F-10BEB640E5ED}" type="pres">
      <dgm:prSet presAssocID="{98DCF1B5-78EA-484D-84FE-FE3EFF4EC038}" presName="noChildren" presStyleCnt="0"/>
      <dgm:spPr/>
    </dgm:pt>
    <dgm:pt modelId="{35AA3927-4DD9-E944-8625-49797A3F06EF}" type="pres">
      <dgm:prSet presAssocID="{98DCF1B5-78EA-484D-84FE-FE3EFF4EC038}" presName="gap" presStyleCnt="0"/>
      <dgm:spPr/>
    </dgm:pt>
    <dgm:pt modelId="{BCBCA0E0-0EBA-0A44-B3CF-8C5E1DAA9CFF}" type="pres">
      <dgm:prSet presAssocID="{98DCF1B5-78EA-484D-84FE-FE3EFF4EC038}" presName="medCircle2" presStyleLbl="vennNode1" presStyleIdx="0" presStyleCnt="2" custScaleX="35070" custScaleY="32839" custLinFactX="200000" custLinFactY="-10605" custLinFactNeighborX="249129" custLinFactNeighborY="-100000"/>
      <dgm:spPr>
        <a:solidFill>
          <a:schemeClr val="accent6">
            <a:lumMod val="60000"/>
            <a:lumOff val="40000"/>
            <a:alpha val="24000"/>
          </a:schemeClr>
        </a:solidFill>
      </dgm:spPr>
    </dgm:pt>
    <dgm:pt modelId="{22D6C9BC-BB8F-4D4A-92C2-65DA4AC4A6AD}" type="pres">
      <dgm:prSet presAssocID="{98DCF1B5-78EA-484D-84FE-FE3EFF4EC038}" presName="txLvlOnly1" presStyleLbl="revTx" presStyleIdx="0" presStyleCnt="2" custScaleX="140154" custScaleY="197482"/>
      <dgm:spPr/>
    </dgm:pt>
    <dgm:pt modelId="{6BA353C7-D133-E048-930F-8950EF6A5DC7}" type="pres">
      <dgm:prSet presAssocID="{FEA71786-69D7-6F43-9D39-A6EBC3F1E66A}" presName="noChildren" presStyleCnt="0"/>
      <dgm:spPr/>
    </dgm:pt>
    <dgm:pt modelId="{C4677488-ED3C-404E-8CAD-CBB5AE84FB51}" type="pres">
      <dgm:prSet presAssocID="{FEA71786-69D7-6F43-9D39-A6EBC3F1E66A}" presName="gap" presStyleCnt="0"/>
      <dgm:spPr/>
    </dgm:pt>
    <dgm:pt modelId="{4B1AF44B-7A78-4147-A9A4-2F82F8F75C07}" type="pres">
      <dgm:prSet presAssocID="{FEA71786-69D7-6F43-9D39-A6EBC3F1E66A}" presName="medCircle2" presStyleLbl="vennNode1" presStyleIdx="1" presStyleCnt="2" custScaleX="120691" custScaleY="129841" custLinFactX="262849" custLinFactNeighborX="300000" custLinFactNeighborY="-71389"/>
      <dgm:spPr>
        <a:solidFill>
          <a:schemeClr val="accent6">
            <a:lumMod val="40000"/>
            <a:lumOff val="60000"/>
            <a:alpha val="22000"/>
          </a:schemeClr>
        </a:solidFill>
      </dgm:spPr>
    </dgm:pt>
    <dgm:pt modelId="{477EE9A7-DC00-0245-AB8F-EEC79B2F0C83}" type="pres">
      <dgm:prSet presAssocID="{FEA71786-69D7-6F43-9D39-A6EBC3F1E66A}" presName="txLvlOnly1" presStyleLbl="revTx" presStyleIdx="1" presStyleCnt="2" custScaleX="140322" custScaleY="150310"/>
      <dgm:spPr/>
    </dgm:pt>
  </dgm:ptLst>
  <dgm:cxnLst>
    <dgm:cxn modelId="{2FE9F213-DBE3-B04C-8A56-AC6868B49FCB}" type="presOf" srcId="{75BFDB59-A637-294C-9B06-2B1BF6C3E016}" destId="{E383540D-742E-A24E-855C-7625F6B031EA}" srcOrd="0" destOrd="0" presId="urn:microsoft.com/office/officeart/2008/layout/VerticalCircleList"/>
    <dgm:cxn modelId="{1CD98B5E-42DA-594D-A1FC-CD3C52BEAF20}" srcId="{75BFDB59-A637-294C-9B06-2B1BF6C3E016}" destId="{FEA71786-69D7-6F43-9D39-A6EBC3F1E66A}" srcOrd="1" destOrd="0" parTransId="{00252863-CDEE-A147-A0D1-88FC3FF9ADD3}" sibTransId="{2AEB47AF-5E0A-1042-9721-33203EA2BD0C}"/>
    <dgm:cxn modelId="{A455A2A9-7914-4247-BAAA-316C568F650A}" type="presOf" srcId="{FEA71786-69D7-6F43-9D39-A6EBC3F1E66A}" destId="{477EE9A7-DC00-0245-AB8F-EEC79B2F0C83}" srcOrd="0" destOrd="0" presId="urn:microsoft.com/office/officeart/2008/layout/VerticalCircleList"/>
    <dgm:cxn modelId="{FC3DE1B1-DFDB-8A44-89BB-03FC5F0BA697}" srcId="{75BFDB59-A637-294C-9B06-2B1BF6C3E016}" destId="{98DCF1B5-78EA-484D-84FE-FE3EFF4EC038}" srcOrd="0" destOrd="0" parTransId="{41AA28A5-68B1-D148-8549-CC760F369E39}" sibTransId="{3641C206-0395-2948-A8A7-8BADD5BC80AA}"/>
    <dgm:cxn modelId="{E6FDE8B4-9AC1-A54C-8A3E-764CB7F58D35}" type="presOf" srcId="{98DCF1B5-78EA-484D-84FE-FE3EFF4EC038}" destId="{22D6C9BC-BB8F-4D4A-92C2-65DA4AC4A6AD}" srcOrd="0" destOrd="0" presId="urn:microsoft.com/office/officeart/2008/layout/VerticalCircleList"/>
    <dgm:cxn modelId="{605802CF-BF3A-5841-84E3-16E0909C7FDE}" type="presParOf" srcId="{E383540D-742E-A24E-855C-7625F6B031EA}" destId="{448172E5-F12B-3A49-BC7F-10BEB640E5ED}" srcOrd="0" destOrd="0" presId="urn:microsoft.com/office/officeart/2008/layout/VerticalCircleList"/>
    <dgm:cxn modelId="{A674CF8D-5C4B-E549-8386-180534C79841}" type="presParOf" srcId="{448172E5-F12B-3A49-BC7F-10BEB640E5ED}" destId="{35AA3927-4DD9-E944-8625-49797A3F06EF}" srcOrd="0" destOrd="0" presId="urn:microsoft.com/office/officeart/2008/layout/VerticalCircleList"/>
    <dgm:cxn modelId="{DE524492-BDD8-4347-9DB1-235A8D6004E9}" type="presParOf" srcId="{448172E5-F12B-3A49-BC7F-10BEB640E5ED}" destId="{BCBCA0E0-0EBA-0A44-B3CF-8C5E1DAA9CFF}" srcOrd="1" destOrd="0" presId="urn:microsoft.com/office/officeart/2008/layout/VerticalCircleList"/>
    <dgm:cxn modelId="{4CADE03E-91A2-9741-BCE9-6E6C3E0342B2}" type="presParOf" srcId="{448172E5-F12B-3A49-BC7F-10BEB640E5ED}" destId="{22D6C9BC-BB8F-4D4A-92C2-65DA4AC4A6AD}" srcOrd="2" destOrd="0" presId="urn:microsoft.com/office/officeart/2008/layout/VerticalCircleList"/>
    <dgm:cxn modelId="{A274F596-0DE6-AC47-95A2-38C18FDD4274}" type="presParOf" srcId="{E383540D-742E-A24E-855C-7625F6B031EA}" destId="{6BA353C7-D133-E048-930F-8950EF6A5DC7}" srcOrd="1" destOrd="0" presId="urn:microsoft.com/office/officeart/2008/layout/VerticalCircleList"/>
    <dgm:cxn modelId="{427691A7-1DD1-984D-BDAB-416D182B0819}" type="presParOf" srcId="{6BA353C7-D133-E048-930F-8950EF6A5DC7}" destId="{C4677488-ED3C-404E-8CAD-CBB5AE84FB51}" srcOrd="0" destOrd="0" presId="urn:microsoft.com/office/officeart/2008/layout/VerticalCircleList"/>
    <dgm:cxn modelId="{95F3583D-5A8A-D640-8A80-C955A87DD6A1}" type="presParOf" srcId="{6BA353C7-D133-E048-930F-8950EF6A5DC7}" destId="{4B1AF44B-7A78-4147-A9A4-2F82F8F75C07}" srcOrd="1" destOrd="0" presId="urn:microsoft.com/office/officeart/2008/layout/VerticalCircleList"/>
    <dgm:cxn modelId="{FF5BCB23-96AB-A84F-8A51-B4CA03BA2161}" type="presParOf" srcId="{6BA353C7-D133-E048-930F-8950EF6A5DC7}" destId="{477EE9A7-DC00-0245-AB8F-EEC79B2F0C8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69C96E-C142-9040-BBCC-6CB889252E6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CA"/>
        </a:p>
      </dgm:t>
    </dgm:pt>
    <dgm:pt modelId="{5747E212-B630-A248-BB33-8A7AAE8A46EB}">
      <dgm:prSet phldrT="[Texte]" custT="1"/>
      <dgm:spPr/>
      <dgm:t>
        <a:bodyPr/>
        <a:lstStyle/>
        <a:p>
          <a:r>
            <a:rPr lang="fr-CA" sz="1800" b="1">
              <a:solidFill>
                <a:schemeClr val="tx1"/>
              </a:solidFill>
            </a:rPr>
            <a:t>Harcèlement</a:t>
          </a:r>
        </a:p>
        <a:p>
          <a:r>
            <a:rPr lang="fr-CA" sz="1800" b="1">
              <a:solidFill>
                <a:schemeClr val="tx1"/>
              </a:solidFill>
            </a:rPr>
            <a:t>Discrimination</a:t>
          </a:r>
        </a:p>
        <a:p>
          <a:r>
            <a:rPr lang="fr-CA" sz="1800" b="1">
              <a:solidFill>
                <a:schemeClr val="tx1"/>
              </a:solidFill>
            </a:rPr>
            <a:t>Violence psychologique</a:t>
          </a:r>
        </a:p>
        <a:p>
          <a:r>
            <a:rPr lang="fr-CA" sz="1800" b="1">
              <a:solidFill>
                <a:schemeClr val="tx1"/>
              </a:solidFill>
            </a:rPr>
            <a:t>Violence à caractère sexuel</a:t>
          </a:r>
        </a:p>
      </dgm:t>
    </dgm:pt>
    <dgm:pt modelId="{D79CCADB-6A8C-E745-9700-043BB6DA56DE}" type="parTrans" cxnId="{6571B152-8241-1F48-8CBC-60593CC34647}">
      <dgm:prSet/>
      <dgm:spPr/>
      <dgm:t>
        <a:bodyPr/>
        <a:lstStyle/>
        <a:p>
          <a:endParaRPr lang="fr-CA"/>
        </a:p>
      </dgm:t>
    </dgm:pt>
    <dgm:pt modelId="{AA82A681-C6E4-CC4B-9B82-2DB972EAEA4D}" type="sibTrans" cxnId="{6571B152-8241-1F48-8CBC-60593CC34647}">
      <dgm:prSet/>
      <dgm:spPr/>
      <dgm:t>
        <a:bodyPr/>
        <a:lstStyle/>
        <a:p>
          <a:endParaRPr lang="fr-CA"/>
        </a:p>
      </dgm:t>
    </dgm:pt>
    <dgm:pt modelId="{38D2F34D-E9D4-ED4E-9F90-7E5F13E4915B}">
      <dgm:prSet phldrT="[Texte]"/>
      <dgm:spPr/>
      <dgm:t>
        <a:bodyPr/>
        <a:lstStyle/>
        <a:p>
          <a:pPr>
            <a:buNone/>
          </a:pPr>
          <a:r>
            <a:rPr lang="fr-CA" b="1"/>
            <a:t>	Référer le ou la stagiaire au BIP ou consulter soi-même le BIP</a:t>
          </a:r>
        </a:p>
      </dgm:t>
    </dgm:pt>
    <dgm:pt modelId="{E3A09093-8D63-C14F-8C4B-2AA5A4F06303}" type="parTrans" cxnId="{5200FB4F-0F68-6147-A217-1613E6F77106}">
      <dgm:prSet/>
      <dgm:spPr/>
      <dgm:t>
        <a:bodyPr/>
        <a:lstStyle/>
        <a:p>
          <a:endParaRPr lang="fr-CA"/>
        </a:p>
      </dgm:t>
    </dgm:pt>
    <dgm:pt modelId="{6C1A61FA-B448-DF43-B45D-81A5030DB1C5}" type="sibTrans" cxnId="{5200FB4F-0F68-6147-A217-1613E6F77106}">
      <dgm:prSet/>
      <dgm:spPr/>
      <dgm:t>
        <a:bodyPr/>
        <a:lstStyle/>
        <a:p>
          <a:endParaRPr lang="fr-CA"/>
        </a:p>
      </dgm:t>
    </dgm:pt>
    <dgm:pt modelId="{4F69379E-8AD0-3348-875B-9A23CCC7DC60}">
      <dgm:prSet phldrT="[Texte]"/>
      <dgm:spPr/>
      <dgm:t>
        <a:bodyPr/>
        <a:lstStyle/>
        <a:p>
          <a:r>
            <a:rPr lang="fr-CA"/>
            <a:t>Idéalement : mesures correctives</a:t>
          </a:r>
        </a:p>
      </dgm:t>
    </dgm:pt>
    <dgm:pt modelId="{9B2A4DAF-46DB-0A40-B0EB-EAE7BE98FCDE}" type="parTrans" cxnId="{1090D8E9-3787-E24D-A4A0-C3F1E347A921}">
      <dgm:prSet/>
      <dgm:spPr/>
      <dgm:t>
        <a:bodyPr/>
        <a:lstStyle/>
        <a:p>
          <a:endParaRPr lang="fr-CA"/>
        </a:p>
      </dgm:t>
    </dgm:pt>
    <dgm:pt modelId="{D105D31F-F835-994C-BAD2-CD491C891877}" type="sibTrans" cxnId="{1090D8E9-3787-E24D-A4A0-C3F1E347A921}">
      <dgm:prSet/>
      <dgm:spPr/>
      <dgm:t>
        <a:bodyPr/>
        <a:lstStyle/>
        <a:p>
          <a:endParaRPr lang="fr-CA"/>
        </a:p>
      </dgm:t>
    </dgm:pt>
    <dgm:pt modelId="{54E8DE8B-511A-9248-AF9A-327E90548DF9}">
      <dgm:prSet custT="1"/>
      <dgm:spPr/>
      <dgm:t>
        <a:bodyPr/>
        <a:lstStyle/>
        <a:p>
          <a:r>
            <a:rPr lang="fr-CA" sz="2400" b="1">
              <a:solidFill>
                <a:schemeClr val="tx1"/>
              </a:solidFill>
            </a:rPr>
            <a:t>Autres risques</a:t>
          </a:r>
        </a:p>
      </dgm:t>
    </dgm:pt>
    <dgm:pt modelId="{77954D29-AAC3-134B-9A95-C2ADBD7825E7}" type="parTrans" cxnId="{FF387F00-9284-534E-9BA3-B03FEE6E2066}">
      <dgm:prSet/>
      <dgm:spPr/>
      <dgm:t>
        <a:bodyPr/>
        <a:lstStyle/>
        <a:p>
          <a:endParaRPr lang="fr-CA"/>
        </a:p>
      </dgm:t>
    </dgm:pt>
    <dgm:pt modelId="{22BA2BBC-FCAB-6046-9077-8E1742032F94}" type="sibTrans" cxnId="{FF387F00-9284-534E-9BA3-B03FEE6E2066}">
      <dgm:prSet/>
      <dgm:spPr/>
      <dgm:t>
        <a:bodyPr/>
        <a:lstStyle/>
        <a:p>
          <a:endParaRPr lang="fr-CA"/>
        </a:p>
      </dgm:t>
    </dgm:pt>
    <dgm:pt modelId="{D84E14E4-0020-F44A-B001-8288F97C44B7}">
      <dgm:prSet/>
      <dgm:spPr/>
      <dgm:t>
        <a:bodyPr/>
        <a:lstStyle/>
        <a:p>
          <a:pPr>
            <a:buNone/>
          </a:pPr>
          <a:endParaRPr lang="fr-CA" sz="1900" b="1" i="0" kern="1200"/>
        </a:p>
      </dgm:t>
    </dgm:pt>
    <dgm:pt modelId="{DAFF0927-D2CA-8E46-A99C-FAF118659069}" type="parTrans" cxnId="{56705F2F-8AA9-D547-88AB-22113D678A37}">
      <dgm:prSet/>
      <dgm:spPr/>
      <dgm:t>
        <a:bodyPr/>
        <a:lstStyle/>
        <a:p>
          <a:endParaRPr lang="fr-CA"/>
        </a:p>
      </dgm:t>
    </dgm:pt>
    <dgm:pt modelId="{B937CE80-F063-8845-B271-AC8546C92C3A}" type="sibTrans" cxnId="{56705F2F-8AA9-D547-88AB-22113D678A37}">
      <dgm:prSet/>
      <dgm:spPr/>
      <dgm:t>
        <a:bodyPr/>
        <a:lstStyle/>
        <a:p>
          <a:endParaRPr lang="fr-CA"/>
        </a:p>
      </dgm:t>
    </dgm:pt>
    <dgm:pt modelId="{B35B51CD-9149-5C47-AEC7-02F003EF1552}">
      <dgm:prSet/>
      <dgm:spPr/>
      <dgm:t>
        <a:bodyPr/>
        <a:lstStyle/>
        <a:p>
          <a:r>
            <a:rPr lang="fr-CA" sz="1900" i="0" kern="1200"/>
            <a:t>Support BSS et DAEPE</a:t>
          </a:r>
        </a:p>
      </dgm:t>
    </dgm:pt>
    <dgm:pt modelId="{11F21C9F-C033-1747-89A2-C4E1014F3581}" type="parTrans" cxnId="{90EA1BE8-8F75-6D41-9EBF-D254C2C62D33}">
      <dgm:prSet/>
      <dgm:spPr/>
      <dgm:t>
        <a:bodyPr/>
        <a:lstStyle/>
        <a:p>
          <a:endParaRPr lang="fr-CA"/>
        </a:p>
      </dgm:t>
    </dgm:pt>
    <dgm:pt modelId="{61FFDB41-4B34-8E48-AD2F-9BC50FA21458}" type="sibTrans" cxnId="{90EA1BE8-8F75-6D41-9EBF-D254C2C62D33}">
      <dgm:prSet/>
      <dgm:spPr/>
      <dgm:t>
        <a:bodyPr/>
        <a:lstStyle/>
        <a:p>
          <a:endParaRPr lang="fr-CA"/>
        </a:p>
      </dgm:t>
    </dgm:pt>
    <dgm:pt modelId="{8BF35546-DBD4-48C9-AEDE-02B67EB4FCE1}">
      <dgm:prSet phldrT="[Texte]"/>
      <dgm:spPr/>
      <dgm:t>
        <a:bodyPr/>
        <a:lstStyle/>
        <a:p>
          <a:r>
            <a:rPr lang="fr-CA"/>
            <a:t>Retrait possible, si nécessaire</a:t>
          </a:r>
        </a:p>
      </dgm:t>
    </dgm:pt>
    <dgm:pt modelId="{E52032CD-D0C6-4A2D-AC42-FF312C81FD6F}" type="parTrans" cxnId="{876CBAA5-0962-434F-ADD3-8D264CFA29F2}">
      <dgm:prSet/>
      <dgm:spPr/>
      <dgm:t>
        <a:bodyPr/>
        <a:lstStyle/>
        <a:p>
          <a:endParaRPr lang="fr-CA"/>
        </a:p>
      </dgm:t>
    </dgm:pt>
    <dgm:pt modelId="{B7DAE3A5-2AF2-4CA6-A248-99517ABBC0E1}" type="sibTrans" cxnId="{876CBAA5-0962-434F-ADD3-8D264CFA29F2}">
      <dgm:prSet/>
      <dgm:spPr/>
      <dgm:t>
        <a:bodyPr/>
        <a:lstStyle/>
        <a:p>
          <a:endParaRPr lang="fr-CA"/>
        </a:p>
      </dgm:t>
    </dgm:pt>
    <dgm:pt modelId="{13C1C16A-9C31-4863-AAD7-C72BBC84A076}">
      <dgm:prSet phldrT="[Texte]"/>
      <dgm:spPr/>
      <dgm:t>
        <a:bodyPr/>
        <a:lstStyle/>
        <a:p>
          <a:r>
            <a:rPr lang="fr-CA"/>
            <a:t>Support BIP et DAEPE</a:t>
          </a:r>
        </a:p>
      </dgm:t>
    </dgm:pt>
    <dgm:pt modelId="{639E00AF-DBB4-438F-AF2F-686EF3834D38}" type="parTrans" cxnId="{9214F191-2E65-406D-BA04-E31ABB8C8AB9}">
      <dgm:prSet/>
      <dgm:spPr/>
      <dgm:t>
        <a:bodyPr/>
        <a:lstStyle/>
        <a:p>
          <a:endParaRPr lang="fr-CA"/>
        </a:p>
      </dgm:t>
    </dgm:pt>
    <dgm:pt modelId="{5F3DD355-5BA6-46E4-88CC-CA589CE177DE}" type="sibTrans" cxnId="{9214F191-2E65-406D-BA04-E31ABB8C8AB9}">
      <dgm:prSet/>
      <dgm:spPr/>
      <dgm:t>
        <a:bodyPr/>
        <a:lstStyle/>
        <a:p>
          <a:endParaRPr lang="fr-CA"/>
        </a:p>
      </dgm:t>
    </dgm:pt>
    <dgm:pt modelId="{856D7F38-1E9E-4A38-8BCD-AB353CE3E4A1}">
      <dgm:prSet custT="1"/>
      <dgm:spPr/>
      <dgm:t>
        <a:bodyPr/>
        <a:lstStyle/>
        <a:p>
          <a:r>
            <a:rPr lang="fr-CA" sz="1900" kern="1200">
              <a:solidFill>
                <a:srgbClr val="000000">
                  <a:hueOff val="0"/>
                  <a:satOff val="0"/>
                  <a:lumOff val="0"/>
                  <a:alphaOff val="0"/>
                </a:srgbClr>
              </a:solidFill>
              <a:latin typeface="Aptos Light"/>
              <a:ea typeface="+mn-ea"/>
              <a:cs typeface="+mn-cs"/>
            </a:rPr>
            <a:t>Analyser le type et le niveau de gravité du risque</a:t>
          </a:r>
        </a:p>
      </dgm:t>
    </dgm:pt>
    <dgm:pt modelId="{A3F6AED4-154B-4872-BA3F-64C01F2E9C46}" type="parTrans" cxnId="{B686B27D-0B2E-4FC0-8FC8-730E0BFF0C9F}">
      <dgm:prSet/>
      <dgm:spPr/>
      <dgm:t>
        <a:bodyPr/>
        <a:lstStyle/>
        <a:p>
          <a:endParaRPr lang="fr-CA"/>
        </a:p>
      </dgm:t>
    </dgm:pt>
    <dgm:pt modelId="{D87476A6-8AAA-4695-A8F0-F94B4B6BD07F}" type="sibTrans" cxnId="{B686B27D-0B2E-4FC0-8FC8-730E0BFF0C9F}">
      <dgm:prSet/>
      <dgm:spPr/>
      <dgm:t>
        <a:bodyPr/>
        <a:lstStyle/>
        <a:p>
          <a:endParaRPr lang="fr-CA"/>
        </a:p>
      </dgm:t>
    </dgm:pt>
    <dgm:pt modelId="{452FEC88-F964-4B26-BC1E-F626A190F338}">
      <dgm:prSet custT="1"/>
      <dgm:spPr/>
      <dgm:t>
        <a:bodyPr/>
        <a:lstStyle/>
        <a:p>
          <a:r>
            <a:rPr lang="fr-CA" sz="1900" kern="1200">
              <a:solidFill>
                <a:srgbClr val="000000">
                  <a:hueOff val="0"/>
                  <a:satOff val="0"/>
                  <a:lumOff val="0"/>
                  <a:alphaOff val="0"/>
                </a:srgbClr>
              </a:solidFill>
              <a:latin typeface="Aptos Light"/>
              <a:ea typeface="+mn-ea"/>
              <a:cs typeface="+mn-cs"/>
            </a:rPr>
            <a:t>Idéalement : mesures correctives</a:t>
          </a:r>
        </a:p>
      </dgm:t>
    </dgm:pt>
    <dgm:pt modelId="{E4B057AF-A2FC-46D2-B7A8-43259381840B}" type="parTrans" cxnId="{961B45BC-AAE0-406D-A766-F6324960C48B}">
      <dgm:prSet/>
      <dgm:spPr/>
      <dgm:t>
        <a:bodyPr/>
        <a:lstStyle/>
        <a:p>
          <a:endParaRPr lang="fr-CA"/>
        </a:p>
      </dgm:t>
    </dgm:pt>
    <dgm:pt modelId="{2B24BEC6-7007-4EB6-AC9E-1063E8815597}" type="sibTrans" cxnId="{961B45BC-AAE0-406D-A766-F6324960C48B}">
      <dgm:prSet/>
      <dgm:spPr/>
      <dgm:t>
        <a:bodyPr/>
        <a:lstStyle/>
        <a:p>
          <a:endParaRPr lang="fr-CA"/>
        </a:p>
      </dgm:t>
    </dgm:pt>
    <dgm:pt modelId="{C8216342-4F2D-4229-8868-C04102394812}">
      <dgm:prSet custT="1"/>
      <dgm:spPr/>
      <dgm:t>
        <a:bodyPr/>
        <a:lstStyle/>
        <a:p>
          <a:r>
            <a:rPr lang="fr-CA" sz="1900" kern="1200">
              <a:solidFill>
                <a:srgbClr val="000000">
                  <a:hueOff val="0"/>
                  <a:satOff val="0"/>
                  <a:lumOff val="0"/>
                  <a:alphaOff val="0"/>
                </a:srgbClr>
              </a:solidFill>
              <a:latin typeface="Aptos Light"/>
              <a:ea typeface="+mn-ea"/>
              <a:cs typeface="+mn-cs"/>
            </a:rPr>
            <a:t>Retrait possible, si nécessaire</a:t>
          </a:r>
        </a:p>
      </dgm:t>
    </dgm:pt>
    <dgm:pt modelId="{D7E0C37C-BBAE-4BF0-8A79-4795C0E00C23}" type="parTrans" cxnId="{D469E977-3A53-49B7-8AC0-6D4403260272}">
      <dgm:prSet/>
      <dgm:spPr/>
      <dgm:t>
        <a:bodyPr/>
        <a:lstStyle/>
        <a:p>
          <a:endParaRPr lang="fr-CA"/>
        </a:p>
      </dgm:t>
    </dgm:pt>
    <dgm:pt modelId="{7CB9D8E6-DBFD-40AA-A937-3FE2AF2DD994}" type="sibTrans" cxnId="{D469E977-3A53-49B7-8AC0-6D4403260272}">
      <dgm:prSet/>
      <dgm:spPr/>
      <dgm:t>
        <a:bodyPr/>
        <a:lstStyle/>
        <a:p>
          <a:endParaRPr lang="fr-CA"/>
        </a:p>
      </dgm:t>
    </dgm:pt>
    <dgm:pt modelId="{9AE692BB-DA3C-0E4A-BDD2-765CD552F530}" type="pres">
      <dgm:prSet presAssocID="{7869C96E-C142-9040-BBCC-6CB889252E67}" presName="Name0" presStyleCnt="0">
        <dgm:presLayoutVars>
          <dgm:dir/>
          <dgm:animLvl val="lvl"/>
          <dgm:resizeHandles val="exact"/>
        </dgm:presLayoutVars>
      </dgm:prSet>
      <dgm:spPr/>
    </dgm:pt>
    <dgm:pt modelId="{048C7CE9-E85D-4941-9678-1DEF4613C2AA}" type="pres">
      <dgm:prSet presAssocID="{5747E212-B630-A248-BB33-8A7AAE8A46EB}" presName="linNode" presStyleCnt="0"/>
      <dgm:spPr/>
    </dgm:pt>
    <dgm:pt modelId="{02043965-7A04-084A-AC9C-9D3349753859}" type="pres">
      <dgm:prSet presAssocID="{5747E212-B630-A248-BB33-8A7AAE8A46EB}" presName="parentText" presStyleLbl="node1" presStyleIdx="0" presStyleCnt="2">
        <dgm:presLayoutVars>
          <dgm:chMax val="1"/>
          <dgm:bulletEnabled val="1"/>
        </dgm:presLayoutVars>
      </dgm:prSet>
      <dgm:spPr/>
    </dgm:pt>
    <dgm:pt modelId="{40487E06-FE02-754C-9B76-42C8122DA5D5}" type="pres">
      <dgm:prSet presAssocID="{5747E212-B630-A248-BB33-8A7AAE8A46EB}" presName="descendantText" presStyleLbl="alignAccFollowNode1" presStyleIdx="0" presStyleCnt="2">
        <dgm:presLayoutVars>
          <dgm:bulletEnabled val="1"/>
        </dgm:presLayoutVars>
      </dgm:prSet>
      <dgm:spPr/>
    </dgm:pt>
    <dgm:pt modelId="{DA8100AC-EBFA-1348-BEBD-6D648374560F}" type="pres">
      <dgm:prSet presAssocID="{AA82A681-C6E4-CC4B-9B82-2DB972EAEA4D}" presName="sp" presStyleCnt="0"/>
      <dgm:spPr/>
    </dgm:pt>
    <dgm:pt modelId="{84CAAE92-C52D-F54D-BD89-040829B33DCC}" type="pres">
      <dgm:prSet presAssocID="{54E8DE8B-511A-9248-AF9A-327E90548DF9}" presName="linNode" presStyleCnt="0"/>
      <dgm:spPr/>
    </dgm:pt>
    <dgm:pt modelId="{D726F8CC-EEFB-4043-BC36-7365316A8691}" type="pres">
      <dgm:prSet presAssocID="{54E8DE8B-511A-9248-AF9A-327E90548DF9}" presName="parentText" presStyleLbl="node1" presStyleIdx="1" presStyleCnt="2">
        <dgm:presLayoutVars>
          <dgm:chMax val="1"/>
          <dgm:bulletEnabled val="1"/>
        </dgm:presLayoutVars>
      </dgm:prSet>
      <dgm:spPr/>
    </dgm:pt>
    <dgm:pt modelId="{5F01E724-94C1-5C40-ADB7-95AFC620F042}" type="pres">
      <dgm:prSet presAssocID="{54E8DE8B-511A-9248-AF9A-327E90548DF9}" presName="descendantText" presStyleLbl="alignAccFollowNode1" presStyleIdx="1" presStyleCnt="2">
        <dgm:presLayoutVars>
          <dgm:bulletEnabled val="1"/>
        </dgm:presLayoutVars>
      </dgm:prSet>
      <dgm:spPr/>
    </dgm:pt>
  </dgm:ptLst>
  <dgm:cxnLst>
    <dgm:cxn modelId="{FF387F00-9284-534E-9BA3-B03FEE6E2066}" srcId="{7869C96E-C142-9040-BBCC-6CB889252E67}" destId="{54E8DE8B-511A-9248-AF9A-327E90548DF9}" srcOrd="1" destOrd="0" parTransId="{77954D29-AAC3-134B-9A95-C2ADBD7825E7}" sibTransId="{22BA2BBC-FCAB-6046-9077-8E1742032F94}"/>
    <dgm:cxn modelId="{8B4FF827-57EE-4C31-932B-88F10B6258B1}" type="presOf" srcId="{8BF35546-DBD4-48C9-AEDE-02B67EB4FCE1}" destId="{40487E06-FE02-754C-9B76-42C8122DA5D5}" srcOrd="0" destOrd="2" presId="urn:microsoft.com/office/officeart/2005/8/layout/vList5"/>
    <dgm:cxn modelId="{56705F2F-8AA9-D547-88AB-22113D678A37}" srcId="{54E8DE8B-511A-9248-AF9A-327E90548DF9}" destId="{D84E14E4-0020-F44A-B001-8288F97C44B7}" srcOrd="0" destOrd="0" parTransId="{DAFF0927-D2CA-8E46-A99C-FAF118659069}" sibTransId="{B937CE80-F063-8845-B271-AC8546C92C3A}"/>
    <dgm:cxn modelId="{D5E5643E-CF83-4CAF-A366-E8C8589F6D9B}" type="presOf" srcId="{C8216342-4F2D-4229-8868-C04102394812}" destId="{5F01E724-94C1-5C40-ADB7-95AFC620F042}" srcOrd="0" destOrd="3" presId="urn:microsoft.com/office/officeart/2005/8/layout/vList5"/>
    <dgm:cxn modelId="{97777D64-8BDC-C541-87E4-52E56BDE305D}" type="presOf" srcId="{38D2F34D-E9D4-ED4E-9F90-7E5F13E4915B}" destId="{40487E06-FE02-754C-9B76-42C8122DA5D5}" srcOrd="0" destOrd="0" presId="urn:microsoft.com/office/officeart/2005/8/layout/vList5"/>
    <dgm:cxn modelId="{0D3EE647-FC8D-4258-95B2-8C3EBE039DDA}" type="presOf" srcId="{452FEC88-F964-4B26-BC1E-F626A190F338}" destId="{5F01E724-94C1-5C40-ADB7-95AFC620F042}" srcOrd="0" destOrd="2" presId="urn:microsoft.com/office/officeart/2005/8/layout/vList5"/>
    <dgm:cxn modelId="{5200FB4F-0F68-6147-A217-1613E6F77106}" srcId="{5747E212-B630-A248-BB33-8A7AAE8A46EB}" destId="{38D2F34D-E9D4-ED4E-9F90-7E5F13E4915B}" srcOrd="0" destOrd="0" parTransId="{E3A09093-8D63-C14F-8C4B-2AA5A4F06303}" sibTransId="{6C1A61FA-B448-DF43-B45D-81A5030DB1C5}"/>
    <dgm:cxn modelId="{6571B152-8241-1F48-8CBC-60593CC34647}" srcId="{7869C96E-C142-9040-BBCC-6CB889252E67}" destId="{5747E212-B630-A248-BB33-8A7AAE8A46EB}" srcOrd="0" destOrd="0" parTransId="{D79CCADB-6A8C-E745-9700-043BB6DA56DE}" sibTransId="{AA82A681-C6E4-CC4B-9B82-2DB972EAEA4D}"/>
    <dgm:cxn modelId="{AEC18273-BCB2-8C4D-ACFD-B6832B97320E}" type="presOf" srcId="{7869C96E-C142-9040-BBCC-6CB889252E67}" destId="{9AE692BB-DA3C-0E4A-BDD2-765CD552F530}" srcOrd="0" destOrd="0" presId="urn:microsoft.com/office/officeart/2005/8/layout/vList5"/>
    <dgm:cxn modelId="{D469E977-3A53-49B7-8AC0-6D4403260272}" srcId="{54E8DE8B-511A-9248-AF9A-327E90548DF9}" destId="{C8216342-4F2D-4229-8868-C04102394812}" srcOrd="3" destOrd="0" parTransId="{D7E0C37C-BBAE-4BF0-8A79-4795C0E00C23}" sibTransId="{7CB9D8E6-DBFD-40AA-A937-3FE2AF2DD994}"/>
    <dgm:cxn modelId="{B686B27D-0B2E-4FC0-8FC8-730E0BFF0C9F}" srcId="{54E8DE8B-511A-9248-AF9A-327E90548DF9}" destId="{856D7F38-1E9E-4A38-8BCD-AB353CE3E4A1}" srcOrd="1" destOrd="0" parTransId="{A3F6AED4-154B-4872-BA3F-64C01F2E9C46}" sibTransId="{D87476A6-8AAA-4695-A8F0-F94B4B6BD07F}"/>
    <dgm:cxn modelId="{9214F191-2E65-406D-BA04-E31ABB8C8AB9}" srcId="{38D2F34D-E9D4-ED4E-9F90-7E5F13E4915B}" destId="{13C1C16A-9C31-4863-AAD7-C72BBC84A076}" srcOrd="2" destOrd="0" parTransId="{639E00AF-DBB4-438F-AF2F-686EF3834D38}" sibTransId="{5F3DD355-5BA6-46E4-88CC-CA589CE177DE}"/>
    <dgm:cxn modelId="{D9E37894-045A-2043-B4D7-0009855C4253}" type="presOf" srcId="{D84E14E4-0020-F44A-B001-8288F97C44B7}" destId="{5F01E724-94C1-5C40-ADB7-95AFC620F042}" srcOrd="0" destOrd="0" presId="urn:microsoft.com/office/officeart/2005/8/layout/vList5"/>
    <dgm:cxn modelId="{876CBAA5-0962-434F-ADD3-8D264CFA29F2}" srcId="{38D2F34D-E9D4-ED4E-9F90-7E5F13E4915B}" destId="{8BF35546-DBD4-48C9-AEDE-02B67EB4FCE1}" srcOrd="1" destOrd="0" parTransId="{E52032CD-D0C6-4A2D-AC42-FF312C81FD6F}" sibTransId="{B7DAE3A5-2AF2-4CA6-A248-99517ABBC0E1}"/>
    <dgm:cxn modelId="{961B45BC-AAE0-406D-A766-F6324960C48B}" srcId="{54E8DE8B-511A-9248-AF9A-327E90548DF9}" destId="{452FEC88-F964-4B26-BC1E-F626A190F338}" srcOrd="2" destOrd="0" parTransId="{E4B057AF-A2FC-46D2-B7A8-43259381840B}" sibTransId="{2B24BEC6-7007-4EB6-AC9E-1063E8815597}"/>
    <dgm:cxn modelId="{21D728C5-E922-ED4D-B035-0C6683D2C8B3}" type="presOf" srcId="{B35B51CD-9149-5C47-AEC7-02F003EF1552}" destId="{5F01E724-94C1-5C40-ADB7-95AFC620F042}" srcOrd="0" destOrd="4" presId="urn:microsoft.com/office/officeart/2005/8/layout/vList5"/>
    <dgm:cxn modelId="{EF798ACB-FFE8-C244-830D-D2FA691F3331}" type="presOf" srcId="{54E8DE8B-511A-9248-AF9A-327E90548DF9}" destId="{D726F8CC-EEFB-4043-BC36-7365316A8691}" srcOrd="0" destOrd="0" presId="urn:microsoft.com/office/officeart/2005/8/layout/vList5"/>
    <dgm:cxn modelId="{BE2A54DF-D1C9-465F-B660-8099859BD2BA}" type="presOf" srcId="{13C1C16A-9C31-4863-AAD7-C72BBC84A076}" destId="{40487E06-FE02-754C-9B76-42C8122DA5D5}" srcOrd="0" destOrd="3" presId="urn:microsoft.com/office/officeart/2005/8/layout/vList5"/>
    <dgm:cxn modelId="{EB64A4E0-5405-9641-9F28-09E97F738A55}" type="presOf" srcId="{4F69379E-8AD0-3348-875B-9A23CCC7DC60}" destId="{40487E06-FE02-754C-9B76-42C8122DA5D5}" srcOrd="0" destOrd="1" presId="urn:microsoft.com/office/officeart/2005/8/layout/vList5"/>
    <dgm:cxn modelId="{06AA07E4-FA89-E040-A4EE-C24A850310F5}" type="presOf" srcId="{5747E212-B630-A248-BB33-8A7AAE8A46EB}" destId="{02043965-7A04-084A-AC9C-9D3349753859}" srcOrd="0" destOrd="0" presId="urn:microsoft.com/office/officeart/2005/8/layout/vList5"/>
    <dgm:cxn modelId="{90EA1BE8-8F75-6D41-9EBF-D254C2C62D33}" srcId="{54E8DE8B-511A-9248-AF9A-327E90548DF9}" destId="{B35B51CD-9149-5C47-AEC7-02F003EF1552}" srcOrd="4" destOrd="0" parTransId="{11F21C9F-C033-1747-89A2-C4E1014F3581}" sibTransId="{61FFDB41-4B34-8E48-AD2F-9BC50FA21458}"/>
    <dgm:cxn modelId="{1090D8E9-3787-E24D-A4A0-C3F1E347A921}" srcId="{38D2F34D-E9D4-ED4E-9F90-7E5F13E4915B}" destId="{4F69379E-8AD0-3348-875B-9A23CCC7DC60}" srcOrd="0" destOrd="0" parTransId="{9B2A4DAF-46DB-0A40-B0EB-EAE7BE98FCDE}" sibTransId="{D105D31F-F835-994C-BAD2-CD491C891877}"/>
    <dgm:cxn modelId="{096232EE-7594-439B-BEF6-D74470644EFA}" type="presOf" srcId="{856D7F38-1E9E-4A38-8BCD-AB353CE3E4A1}" destId="{5F01E724-94C1-5C40-ADB7-95AFC620F042}" srcOrd="0" destOrd="1" presId="urn:microsoft.com/office/officeart/2005/8/layout/vList5"/>
    <dgm:cxn modelId="{75CFC4B5-4B61-4A4D-851A-344104C70D02}" type="presParOf" srcId="{9AE692BB-DA3C-0E4A-BDD2-765CD552F530}" destId="{048C7CE9-E85D-4941-9678-1DEF4613C2AA}" srcOrd="0" destOrd="0" presId="urn:microsoft.com/office/officeart/2005/8/layout/vList5"/>
    <dgm:cxn modelId="{5034F40E-0DAD-5948-AAC1-D2C98E1AD3B4}" type="presParOf" srcId="{048C7CE9-E85D-4941-9678-1DEF4613C2AA}" destId="{02043965-7A04-084A-AC9C-9D3349753859}" srcOrd="0" destOrd="0" presId="urn:microsoft.com/office/officeart/2005/8/layout/vList5"/>
    <dgm:cxn modelId="{137FDDDD-185E-8A4A-A2B2-A85C343564F0}" type="presParOf" srcId="{048C7CE9-E85D-4941-9678-1DEF4613C2AA}" destId="{40487E06-FE02-754C-9B76-42C8122DA5D5}" srcOrd="1" destOrd="0" presId="urn:microsoft.com/office/officeart/2005/8/layout/vList5"/>
    <dgm:cxn modelId="{20BA831D-6A66-D64A-B5C4-0D4BC0425CE4}" type="presParOf" srcId="{9AE692BB-DA3C-0E4A-BDD2-765CD552F530}" destId="{DA8100AC-EBFA-1348-BEBD-6D648374560F}" srcOrd="1" destOrd="0" presId="urn:microsoft.com/office/officeart/2005/8/layout/vList5"/>
    <dgm:cxn modelId="{0E48B5EA-35FB-EE46-AC91-52706F1011E6}" type="presParOf" srcId="{9AE692BB-DA3C-0E4A-BDD2-765CD552F530}" destId="{84CAAE92-C52D-F54D-BD89-040829B33DCC}" srcOrd="2" destOrd="0" presId="urn:microsoft.com/office/officeart/2005/8/layout/vList5"/>
    <dgm:cxn modelId="{0FDB9C1A-7FDF-0743-B163-A7C65792AD8D}" type="presParOf" srcId="{84CAAE92-C52D-F54D-BD89-040829B33DCC}" destId="{D726F8CC-EEFB-4043-BC36-7365316A8691}" srcOrd="0" destOrd="0" presId="urn:microsoft.com/office/officeart/2005/8/layout/vList5"/>
    <dgm:cxn modelId="{34E069B5-AEDE-4446-AF45-9E0032EAC2E5}" type="presParOf" srcId="{84CAAE92-C52D-F54D-BD89-040829B33DCC}" destId="{5F01E724-94C1-5C40-ADB7-95AFC620F0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9EA6DA-BC1B-A042-BB56-A55C257AABEB}" type="doc">
      <dgm:prSet loTypeId="urn:microsoft.com/office/officeart/2005/8/layout/hierarchy4" loCatId="process" qsTypeId="urn:microsoft.com/office/officeart/2005/8/quickstyle/3d2" qsCatId="3D" csTypeId="urn:microsoft.com/office/officeart/2005/8/colors/colorful4" csCatId="colorful" phldr="1"/>
      <dgm:spPr/>
      <dgm:t>
        <a:bodyPr/>
        <a:lstStyle/>
        <a:p>
          <a:endParaRPr lang="fr-CA"/>
        </a:p>
      </dgm:t>
    </dgm:pt>
    <dgm:pt modelId="{31A687BE-924B-6E4A-91E8-FC64B484DF13}">
      <dgm:prSet custT="1"/>
      <dgm:spPr>
        <a:solidFill>
          <a:schemeClr val="accent5">
            <a:lumMod val="40000"/>
            <a:lumOff val="60000"/>
          </a:schemeClr>
        </a:solidFill>
      </dgm:spPr>
      <dgm:t>
        <a:bodyPr/>
        <a:lstStyle/>
        <a:p>
          <a:r>
            <a:rPr lang="fr-CA" sz="3600" b="1">
              <a:solidFill>
                <a:schemeClr val="tx1"/>
              </a:solidFill>
            </a:rPr>
            <a:t>NON </a:t>
          </a:r>
        </a:p>
        <a:p>
          <a:r>
            <a:rPr lang="fr-CA" sz="3600" b="1">
              <a:solidFill>
                <a:schemeClr val="tx1"/>
              </a:solidFill>
            </a:rPr>
            <a:t>automatique</a:t>
          </a:r>
          <a:endParaRPr lang="fr-CA" sz="3600">
            <a:solidFill>
              <a:schemeClr val="tx1"/>
            </a:solidFill>
          </a:endParaRPr>
        </a:p>
      </dgm:t>
    </dgm:pt>
    <dgm:pt modelId="{FB305594-51F4-ED4C-AC57-F1A58E0C341E}" type="parTrans" cxnId="{0E266102-1772-FB42-B475-2792403FB2FE}">
      <dgm:prSet/>
      <dgm:spPr/>
      <dgm:t>
        <a:bodyPr/>
        <a:lstStyle/>
        <a:p>
          <a:endParaRPr lang="fr-CA"/>
        </a:p>
      </dgm:t>
    </dgm:pt>
    <dgm:pt modelId="{D446A924-B5B7-9844-8AD4-A3809282AF93}" type="sibTrans" cxnId="{0E266102-1772-FB42-B475-2792403FB2FE}">
      <dgm:prSet custT="1"/>
      <dgm:spPr/>
      <dgm:t>
        <a:bodyPr/>
        <a:lstStyle/>
        <a:p>
          <a:endParaRPr lang="fr-CA" sz="1100">
            <a:solidFill>
              <a:schemeClr val="tx2">
                <a:lumMod val="50000"/>
              </a:schemeClr>
            </a:solidFill>
          </a:endParaRPr>
        </a:p>
      </dgm:t>
    </dgm:pt>
    <dgm:pt modelId="{4C5C8C3C-8B55-4748-95D6-C44BB32C9DEA}">
      <dgm:prSet custT="1"/>
      <dgm:spPr>
        <a:solidFill>
          <a:schemeClr val="accent3">
            <a:lumMod val="60000"/>
            <a:lumOff val="40000"/>
          </a:schemeClr>
        </a:solidFill>
      </dgm:spPr>
      <dgm:t>
        <a:bodyPr/>
        <a:lstStyle/>
        <a:p>
          <a:r>
            <a:rPr lang="fr-CA" sz="3600" i="0">
              <a:solidFill>
                <a:schemeClr val="tx1"/>
              </a:solidFill>
            </a:rPr>
            <a:t>Peut être faite par le BSS notamment dans les milieux à haut risque</a:t>
          </a:r>
        </a:p>
      </dgm:t>
    </dgm:pt>
    <dgm:pt modelId="{4BC317FD-F6A0-DD4F-B8B1-0230459D176D}" type="parTrans" cxnId="{54E69C78-6107-FB4B-B022-4ABD4B6981D4}">
      <dgm:prSet/>
      <dgm:spPr/>
      <dgm:t>
        <a:bodyPr/>
        <a:lstStyle/>
        <a:p>
          <a:endParaRPr lang="fr-CA"/>
        </a:p>
      </dgm:t>
    </dgm:pt>
    <dgm:pt modelId="{539D672B-E965-8540-AB3D-8AF3D30A4912}" type="sibTrans" cxnId="{54E69C78-6107-FB4B-B022-4ABD4B6981D4}">
      <dgm:prSet custT="1"/>
      <dgm:spPr/>
      <dgm:t>
        <a:bodyPr/>
        <a:lstStyle/>
        <a:p>
          <a:endParaRPr lang="fr-CA" sz="1100">
            <a:solidFill>
              <a:schemeClr val="tx2">
                <a:lumMod val="50000"/>
              </a:schemeClr>
            </a:solidFill>
          </a:endParaRPr>
        </a:p>
      </dgm:t>
    </dgm:pt>
    <dgm:pt modelId="{C1BAEB19-5D15-7644-ACBD-3F4FA10AC814}">
      <dgm:prSet custT="1"/>
      <dgm:spPr>
        <a:solidFill>
          <a:schemeClr val="accent6">
            <a:lumMod val="60000"/>
            <a:lumOff val="40000"/>
          </a:schemeClr>
        </a:solidFill>
      </dgm:spPr>
      <dgm:t>
        <a:bodyPr/>
        <a:lstStyle/>
        <a:p>
          <a:r>
            <a:rPr lang="fr-CA" sz="3200" i="0" err="1">
              <a:solidFill>
                <a:schemeClr val="tx1"/>
              </a:solidFill>
            </a:rPr>
            <a:t>Enseignant.e</a:t>
          </a:r>
          <a:r>
            <a:rPr lang="fr-CA" sz="3200" i="0">
              <a:solidFill>
                <a:schemeClr val="tx1"/>
              </a:solidFill>
            </a:rPr>
            <a:t> qui observe un risque lors d’une visite informe le Collège  (DAEPE &amp; BSS)</a:t>
          </a:r>
        </a:p>
      </dgm:t>
    </dgm:pt>
    <dgm:pt modelId="{253AE534-F106-0B43-8C58-07ADFBAB17C7}" type="parTrans" cxnId="{C5F5EFD5-BE55-2A49-AB55-C053374D548D}">
      <dgm:prSet/>
      <dgm:spPr/>
      <dgm:t>
        <a:bodyPr/>
        <a:lstStyle/>
        <a:p>
          <a:endParaRPr lang="fr-CA"/>
        </a:p>
      </dgm:t>
    </dgm:pt>
    <dgm:pt modelId="{16ED3836-ADA0-3F4F-88B3-D16BCB017519}" type="sibTrans" cxnId="{C5F5EFD5-BE55-2A49-AB55-C053374D548D}">
      <dgm:prSet/>
      <dgm:spPr/>
      <dgm:t>
        <a:bodyPr/>
        <a:lstStyle/>
        <a:p>
          <a:endParaRPr lang="fr-CA"/>
        </a:p>
      </dgm:t>
    </dgm:pt>
    <dgm:pt modelId="{90FE4D91-E161-9D4C-AEE9-8381BE0503F4}" type="pres">
      <dgm:prSet presAssocID="{549EA6DA-BC1B-A042-BB56-A55C257AABEB}" presName="Name0" presStyleCnt="0">
        <dgm:presLayoutVars>
          <dgm:chPref val="1"/>
          <dgm:dir/>
          <dgm:animOne val="branch"/>
          <dgm:animLvl val="lvl"/>
          <dgm:resizeHandles/>
        </dgm:presLayoutVars>
      </dgm:prSet>
      <dgm:spPr/>
    </dgm:pt>
    <dgm:pt modelId="{85A6EF86-0A1B-8440-A953-40787C300A7F}" type="pres">
      <dgm:prSet presAssocID="{31A687BE-924B-6E4A-91E8-FC64B484DF13}" presName="vertOne" presStyleCnt="0"/>
      <dgm:spPr/>
    </dgm:pt>
    <dgm:pt modelId="{C78BA188-EEB5-484C-A0A2-879AFFDBD2D2}" type="pres">
      <dgm:prSet presAssocID="{31A687BE-924B-6E4A-91E8-FC64B484DF13}" presName="txOne" presStyleLbl="node0" presStyleIdx="0" presStyleCnt="3">
        <dgm:presLayoutVars>
          <dgm:chPref val="3"/>
        </dgm:presLayoutVars>
      </dgm:prSet>
      <dgm:spPr/>
    </dgm:pt>
    <dgm:pt modelId="{56EDD3EB-5E84-254B-ACC4-191F03AB56ED}" type="pres">
      <dgm:prSet presAssocID="{31A687BE-924B-6E4A-91E8-FC64B484DF13}" presName="horzOne" presStyleCnt="0"/>
      <dgm:spPr/>
    </dgm:pt>
    <dgm:pt modelId="{0FC8DD31-3F2F-A041-86E5-2870BC53820D}" type="pres">
      <dgm:prSet presAssocID="{D446A924-B5B7-9844-8AD4-A3809282AF93}" presName="sibSpaceOne" presStyleCnt="0"/>
      <dgm:spPr/>
    </dgm:pt>
    <dgm:pt modelId="{182D34D7-3DA7-6948-9E37-57DF7327F57F}" type="pres">
      <dgm:prSet presAssocID="{4C5C8C3C-8B55-4748-95D6-C44BB32C9DEA}" presName="vertOne" presStyleCnt="0"/>
      <dgm:spPr/>
    </dgm:pt>
    <dgm:pt modelId="{D60AA25D-51A3-F64B-8A0A-1D335BF7341B}" type="pres">
      <dgm:prSet presAssocID="{4C5C8C3C-8B55-4748-95D6-C44BB32C9DEA}" presName="txOne" presStyleLbl="node0" presStyleIdx="1" presStyleCnt="3">
        <dgm:presLayoutVars>
          <dgm:chPref val="3"/>
        </dgm:presLayoutVars>
      </dgm:prSet>
      <dgm:spPr/>
    </dgm:pt>
    <dgm:pt modelId="{ABA01D25-A74D-4043-BE8B-3816F4120DF4}" type="pres">
      <dgm:prSet presAssocID="{4C5C8C3C-8B55-4748-95D6-C44BB32C9DEA}" presName="horzOne" presStyleCnt="0"/>
      <dgm:spPr/>
    </dgm:pt>
    <dgm:pt modelId="{711492B1-6ED3-9E43-9F03-2C20048E5A9F}" type="pres">
      <dgm:prSet presAssocID="{539D672B-E965-8540-AB3D-8AF3D30A4912}" presName="sibSpaceOne" presStyleCnt="0"/>
      <dgm:spPr/>
    </dgm:pt>
    <dgm:pt modelId="{09E9E183-1360-2C4F-97EF-9D790EF46CF3}" type="pres">
      <dgm:prSet presAssocID="{C1BAEB19-5D15-7644-ACBD-3F4FA10AC814}" presName="vertOne" presStyleCnt="0"/>
      <dgm:spPr/>
    </dgm:pt>
    <dgm:pt modelId="{8178FB84-BEAA-9B41-9023-B2EF205F102C}" type="pres">
      <dgm:prSet presAssocID="{C1BAEB19-5D15-7644-ACBD-3F4FA10AC814}" presName="txOne" presStyleLbl="node0" presStyleIdx="2" presStyleCnt="3">
        <dgm:presLayoutVars>
          <dgm:chPref val="3"/>
        </dgm:presLayoutVars>
      </dgm:prSet>
      <dgm:spPr/>
    </dgm:pt>
    <dgm:pt modelId="{B1EFE30F-2A57-DA45-8041-F9D174A152AC}" type="pres">
      <dgm:prSet presAssocID="{C1BAEB19-5D15-7644-ACBD-3F4FA10AC814}" presName="horzOne" presStyleCnt="0"/>
      <dgm:spPr/>
    </dgm:pt>
  </dgm:ptLst>
  <dgm:cxnLst>
    <dgm:cxn modelId="{0E266102-1772-FB42-B475-2792403FB2FE}" srcId="{549EA6DA-BC1B-A042-BB56-A55C257AABEB}" destId="{31A687BE-924B-6E4A-91E8-FC64B484DF13}" srcOrd="0" destOrd="0" parTransId="{FB305594-51F4-ED4C-AC57-F1A58E0C341E}" sibTransId="{D446A924-B5B7-9844-8AD4-A3809282AF93}"/>
    <dgm:cxn modelId="{45052823-FCE7-BA42-A532-4CE75BC8A150}" type="presOf" srcId="{31A687BE-924B-6E4A-91E8-FC64B484DF13}" destId="{C78BA188-EEB5-484C-A0A2-879AFFDBD2D2}" srcOrd="0" destOrd="0" presId="urn:microsoft.com/office/officeart/2005/8/layout/hierarchy4"/>
    <dgm:cxn modelId="{0A8C6739-A92C-0F43-862D-5C5283D4846C}" type="presOf" srcId="{549EA6DA-BC1B-A042-BB56-A55C257AABEB}" destId="{90FE4D91-E161-9D4C-AEE9-8381BE0503F4}" srcOrd="0" destOrd="0" presId="urn:microsoft.com/office/officeart/2005/8/layout/hierarchy4"/>
    <dgm:cxn modelId="{54E69C78-6107-FB4B-B022-4ABD4B6981D4}" srcId="{549EA6DA-BC1B-A042-BB56-A55C257AABEB}" destId="{4C5C8C3C-8B55-4748-95D6-C44BB32C9DEA}" srcOrd="1" destOrd="0" parTransId="{4BC317FD-F6A0-DD4F-B8B1-0230459D176D}" sibTransId="{539D672B-E965-8540-AB3D-8AF3D30A4912}"/>
    <dgm:cxn modelId="{3409F49D-8A4D-ED40-867E-1E03ED03F479}" type="presOf" srcId="{4C5C8C3C-8B55-4748-95D6-C44BB32C9DEA}" destId="{D60AA25D-51A3-F64B-8A0A-1D335BF7341B}" srcOrd="0" destOrd="0" presId="urn:microsoft.com/office/officeart/2005/8/layout/hierarchy4"/>
    <dgm:cxn modelId="{C5F5EFD5-BE55-2A49-AB55-C053374D548D}" srcId="{549EA6DA-BC1B-A042-BB56-A55C257AABEB}" destId="{C1BAEB19-5D15-7644-ACBD-3F4FA10AC814}" srcOrd="2" destOrd="0" parTransId="{253AE534-F106-0B43-8C58-07ADFBAB17C7}" sibTransId="{16ED3836-ADA0-3F4F-88B3-D16BCB017519}"/>
    <dgm:cxn modelId="{F63406E9-DD66-CB43-8EFF-B5596033B04E}" type="presOf" srcId="{C1BAEB19-5D15-7644-ACBD-3F4FA10AC814}" destId="{8178FB84-BEAA-9B41-9023-B2EF205F102C}" srcOrd="0" destOrd="0" presId="urn:microsoft.com/office/officeart/2005/8/layout/hierarchy4"/>
    <dgm:cxn modelId="{D4F17647-6286-B64A-8008-8F0A032736DF}" type="presParOf" srcId="{90FE4D91-E161-9D4C-AEE9-8381BE0503F4}" destId="{85A6EF86-0A1B-8440-A953-40787C300A7F}" srcOrd="0" destOrd="0" presId="urn:microsoft.com/office/officeart/2005/8/layout/hierarchy4"/>
    <dgm:cxn modelId="{E0C8D9DF-AF07-9D43-966F-C991B607B75E}" type="presParOf" srcId="{85A6EF86-0A1B-8440-A953-40787C300A7F}" destId="{C78BA188-EEB5-484C-A0A2-879AFFDBD2D2}" srcOrd="0" destOrd="0" presId="urn:microsoft.com/office/officeart/2005/8/layout/hierarchy4"/>
    <dgm:cxn modelId="{47032BEC-0ADA-0D49-815C-D7B5C07B0AEF}" type="presParOf" srcId="{85A6EF86-0A1B-8440-A953-40787C300A7F}" destId="{56EDD3EB-5E84-254B-ACC4-191F03AB56ED}" srcOrd="1" destOrd="0" presId="urn:microsoft.com/office/officeart/2005/8/layout/hierarchy4"/>
    <dgm:cxn modelId="{16F58FAC-6E30-134A-9A37-833618A4236D}" type="presParOf" srcId="{90FE4D91-E161-9D4C-AEE9-8381BE0503F4}" destId="{0FC8DD31-3F2F-A041-86E5-2870BC53820D}" srcOrd="1" destOrd="0" presId="urn:microsoft.com/office/officeart/2005/8/layout/hierarchy4"/>
    <dgm:cxn modelId="{40166EA2-71B2-CC46-B434-19161240F1D9}" type="presParOf" srcId="{90FE4D91-E161-9D4C-AEE9-8381BE0503F4}" destId="{182D34D7-3DA7-6948-9E37-57DF7327F57F}" srcOrd="2" destOrd="0" presId="urn:microsoft.com/office/officeart/2005/8/layout/hierarchy4"/>
    <dgm:cxn modelId="{7A9FE0F9-6342-504E-8A52-A17614334236}" type="presParOf" srcId="{182D34D7-3DA7-6948-9E37-57DF7327F57F}" destId="{D60AA25D-51A3-F64B-8A0A-1D335BF7341B}" srcOrd="0" destOrd="0" presId="urn:microsoft.com/office/officeart/2005/8/layout/hierarchy4"/>
    <dgm:cxn modelId="{6C253C75-5E8E-E647-ACF2-2F5BCB3A6549}" type="presParOf" srcId="{182D34D7-3DA7-6948-9E37-57DF7327F57F}" destId="{ABA01D25-A74D-4043-BE8B-3816F4120DF4}" srcOrd="1" destOrd="0" presId="urn:microsoft.com/office/officeart/2005/8/layout/hierarchy4"/>
    <dgm:cxn modelId="{01241E22-29BC-BE42-86B2-96D0BA23B880}" type="presParOf" srcId="{90FE4D91-E161-9D4C-AEE9-8381BE0503F4}" destId="{711492B1-6ED3-9E43-9F03-2C20048E5A9F}" srcOrd="3" destOrd="0" presId="urn:microsoft.com/office/officeart/2005/8/layout/hierarchy4"/>
    <dgm:cxn modelId="{5FCE3ED9-5696-5544-A21E-B1800580B911}" type="presParOf" srcId="{90FE4D91-E161-9D4C-AEE9-8381BE0503F4}" destId="{09E9E183-1360-2C4F-97EF-9D790EF46CF3}" srcOrd="4" destOrd="0" presId="urn:microsoft.com/office/officeart/2005/8/layout/hierarchy4"/>
    <dgm:cxn modelId="{1AED736C-A7F7-5345-820C-1709F70267D4}" type="presParOf" srcId="{09E9E183-1360-2C4F-97EF-9D790EF46CF3}" destId="{8178FB84-BEAA-9B41-9023-B2EF205F102C}" srcOrd="0" destOrd="0" presId="urn:microsoft.com/office/officeart/2005/8/layout/hierarchy4"/>
    <dgm:cxn modelId="{7990C25D-5117-AD4A-841A-16D1112AF3DA}" type="presParOf" srcId="{09E9E183-1360-2C4F-97EF-9D790EF46CF3}" destId="{B1EFE30F-2A57-DA45-8041-F9D174A152A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0C5C9-A23E-E643-A6C8-F7448AAE719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735CC69B-6D75-4742-9186-1D506E4B742D}">
      <dgm:prSet custT="1"/>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10800000" scaled="1"/>
          <a:tileRect/>
        </a:gradFill>
        <a:effectLst>
          <a:outerShdw blurRad="50800" dist="38100" dir="8100000" algn="tr" rotWithShape="0">
            <a:prstClr val="black">
              <a:alpha val="40000"/>
            </a:prstClr>
          </a:outerShdw>
        </a:effectLst>
      </dgm:spPr>
      <dgm:t>
        <a:bodyPr/>
        <a:lstStyle/>
        <a:p>
          <a:pPr>
            <a:spcAft>
              <a:spcPts val="0"/>
            </a:spcAft>
          </a:pPr>
          <a:r>
            <a:rPr lang="fr-CA" sz="2000" b="0" i="0">
              <a:solidFill>
                <a:schemeClr val="tx1"/>
              </a:solidFill>
              <a:latin typeface="+mn-lt"/>
              <a:cs typeface="Dreaming Outloud Script Pro" panose="03050502040304050704" pitchFamily="66" charset="77"/>
            </a:rPr>
            <a:t>1. Le portrait des stages au Collège</a:t>
          </a:r>
          <a:endParaRPr lang="fr-CA" sz="2000" b="0" i="1">
            <a:solidFill>
              <a:schemeClr val="tx1"/>
            </a:solidFill>
            <a:latin typeface="+mn-lt"/>
            <a:cs typeface="Dreaming Outloud Script Pro" panose="03050502040304050704" pitchFamily="66" charset="77"/>
          </a:endParaRPr>
        </a:p>
      </dgm:t>
    </dgm:pt>
    <dgm:pt modelId="{38CEB437-0988-5347-A5CB-62707D9254B2}" type="parTrans" cxnId="{F5F5F2F1-23DA-F045-83DD-EF6579308861}">
      <dgm:prSet/>
      <dgm:spPr/>
      <dgm:t>
        <a:bodyPr/>
        <a:lstStyle/>
        <a:p>
          <a:endParaRPr lang="fr-CA" b="0" i="0">
            <a:solidFill>
              <a:schemeClr val="tx2">
                <a:lumMod val="75000"/>
              </a:schemeClr>
            </a:solidFill>
            <a:latin typeface="+mn-lt"/>
          </a:endParaRPr>
        </a:p>
      </dgm:t>
    </dgm:pt>
    <dgm:pt modelId="{E3E66B43-3EA1-0B49-AC29-BA53B50D7176}" type="sibTrans" cxnId="{F5F5F2F1-23DA-F045-83DD-EF6579308861}">
      <dgm:prSet/>
      <dgm:spPr/>
      <dgm:t>
        <a:bodyPr/>
        <a:lstStyle/>
        <a:p>
          <a:endParaRPr lang="fr-CA" b="0" i="0">
            <a:solidFill>
              <a:schemeClr val="tx2">
                <a:lumMod val="75000"/>
              </a:schemeClr>
            </a:solidFill>
            <a:latin typeface="+mn-lt"/>
          </a:endParaRPr>
        </a:p>
      </dgm:t>
    </dgm:pt>
    <dgm:pt modelId="{02C49969-184A-8F4A-91DE-87F26C373811}">
      <dgm:prSe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5400000" scaled="1"/>
          <a:tileRect/>
        </a:gradFill>
        <a:effectLst>
          <a:outerShdw blurRad="50800" dist="38100" dir="5400000" algn="t"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2. La nouvelle législation et les         4 principales obligations légales</a:t>
          </a:r>
        </a:p>
      </dgm:t>
    </dgm:pt>
    <dgm:pt modelId="{FD35B083-696C-2043-AB5D-6B1E0DA95BEE}" type="parTrans" cxnId="{A6E857FD-8080-C047-8F54-66F568395407}">
      <dgm:prSet/>
      <dgm:spPr/>
      <dgm:t>
        <a:bodyPr/>
        <a:lstStyle/>
        <a:p>
          <a:endParaRPr lang="fr-CA" b="0" i="0">
            <a:solidFill>
              <a:schemeClr val="tx2">
                <a:lumMod val="75000"/>
              </a:schemeClr>
            </a:solidFill>
            <a:latin typeface="+mn-lt"/>
          </a:endParaRPr>
        </a:p>
      </dgm:t>
    </dgm:pt>
    <dgm:pt modelId="{F6E6407C-74B6-F944-A16A-DCDDFED0EC0C}" type="sibTrans" cxnId="{A6E857FD-8080-C047-8F54-66F568395407}">
      <dgm:prSet/>
      <dgm:spPr/>
      <dgm:t>
        <a:bodyPr/>
        <a:lstStyle/>
        <a:p>
          <a:endParaRPr lang="fr-CA" b="0" i="0">
            <a:solidFill>
              <a:schemeClr val="tx2">
                <a:lumMod val="75000"/>
              </a:schemeClr>
            </a:solidFill>
            <a:latin typeface="+mn-lt"/>
          </a:endParaRPr>
        </a:p>
      </dgm:t>
    </dgm:pt>
    <dgm:pt modelId="{D0163E6F-ACC7-E242-922A-A5A31BA2DE15}">
      <dgm:prSet custT="1"/>
      <dgm:spPr>
        <a:effectLst>
          <a:outerShdw blurRad="50800" dist="38100" dir="16200000"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3. L’extrait à inclure au plan de cours et les ententes de stage</a:t>
          </a:r>
        </a:p>
      </dgm:t>
    </dgm:pt>
    <dgm:pt modelId="{76C8930C-1667-0E46-88E6-E8947F014410}" type="parTrans" cxnId="{BFDF66E2-012F-8542-8920-1524A2BDB418}">
      <dgm:prSet/>
      <dgm:spPr/>
      <dgm:t>
        <a:bodyPr/>
        <a:lstStyle/>
        <a:p>
          <a:endParaRPr lang="fr-CA" b="0" i="0">
            <a:solidFill>
              <a:schemeClr val="tx2">
                <a:lumMod val="75000"/>
              </a:schemeClr>
            </a:solidFill>
            <a:latin typeface="+mn-lt"/>
          </a:endParaRPr>
        </a:p>
      </dgm:t>
    </dgm:pt>
    <dgm:pt modelId="{564D0E86-181D-1740-B4FD-45F7D9619747}" type="sibTrans" cxnId="{BFDF66E2-012F-8542-8920-1524A2BDB418}">
      <dgm:prSet/>
      <dgm:spPr/>
      <dgm:t>
        <a:bodyPr/>
        <a:lstStyle/>
        <a:p>
          <a:endParaRPr lang="fr-CA" b="0" i="0">
            <a:solidFill>
              <a:schemeClr val="tx2">
                <a:lumMod val="75000"/>
              </a:schemeClr>
            </a:solidFill>
            <a:latin typeface="+mn-lt"/>
          </a:endParaRPr>
        </a:p>
      </dgm:t>
    </dgm:pt>
    <dgm:pt modelId="{0FF897DB-8651-164D-915D-38002C31876D}">
      <dgm:prSe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path path="circle">
            <a:fillToRect t="100000" r="100000"/>
          </a:path>
          <a:tileRect l="-100000" b="-100000"/>
        </a:gradFill>
        <a:effectLst>
          <a:outerShdw blurRad="50800" dist="38100" dir="18900000" algn="bl"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4. Les congés et absences en stage </a:t>
          </a:r>
        </a:p>
      </dgm:t>
    </dgm:pt>
    <dgm:pt modelId="{7CBA1B03-B708-274D-A176-1E190956BF23}" type="parTrans" cxnId="{75BDA741-F988-BC41-B5C9-4DAB0566BF00}">
      <dgm:prSet/>
      <dgm:spPr/>
      <dgm:t>
        <a:bodyPr/>
        <a:lstStyle/>
        <a:p>
          <a:endParaRPr lang="fr-CA" b="0" i="0">
            <a:solidFill>
              <a:schemeClr val="tx2">
                <a:lumMod val="75000"/>
              </a:schemeClr>
            </a:solidFill>
            <a:latin typeface="+mn-lt"/>
          </a:endParaRPr>
        </a:p>
      </dgm:t>
    </dgm:pt>
    <dgm:pt modelId="{600EA9FE-34BE-D84A-910F-5E659B7A2287}" type="sibTrans" cxnId="{75BDA741-F988-BC41-B5C9-4DAB0566BF00}">
      <dgm:prSet/>
      <dgm:spPr/>
      <dgm:t>
        <a:bodyPr/>
        <a:lstStyle/>
        <a:p>
          <a:endParaRPr lang="fr-CA" b="0" i="0">
            <a:solidFill>
              <a:schemeClr val="tx2">
                <a:lumMod val="75000"/>
              </a:schemeClr>
            </a:solidFill>
            <a:latin typeface="+mn-lt"/>
          </a:endParaRPr>
        </a:p>
      </dgm:t>
    </dgm:pt>
    <dgm:pt modelId="{86A16E4D-B629-3842-808B-D50B62C7D09E}">
      <dgm:prSet custT="1"/>
      <dgm:spPr>
        <a:solidFill>
          <a:schemeClr val="accent1">
            <a:lumMod val="60000"/>
            <a:lumOff val="40000"/>
          </a:schemeClr>
        </a:solidFill>
        <a:effectLst>
          <a:outerShdw blurRad="50800" dist="38100" dir="10800000" algn="r"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5. La sécurité des stagiaires</a:t>
          </a:r>
        </a:p>
      </dgm:t>
    </dgm:pt>
    <dgm:pt modelId="{52A90152-523C-C246-9A34-D1C938BD0D15}" type="parTrans" cxnId="{1C28FC36-B129-9C40-A698-7F5E3C0AC01B}">
      <dgm:prSet/>
      <dgm:spPr/>
      <dgm:t>
        <a:bodyPr/>
        <a:lstStyle/>
        <a:p>
          <a:endParaRPr lang="fr-CA" b="0" i="0">
            <a:solidFill>
              <a:schemeClr val="tx2">
                <a:lumMod val="75000"/>
              </a:schemeClr>
            </a:solidFill>
            <a:latin typeface="+mn-lt"/>
          </a:endParaRPr>
        </a:p>
      </dgm:t>
    </dgm:pt>
    <dgm:pt modelId="{E06881BB-6295-AD43-8AFB-79848BE404A7}" type="sibTrans" cxnId="{1C28FC36-B129-9C40-A698-7F5E3C0AC01B}">
      <dgm:prSet/>
      <dgm:spPr/>
      <dgm:t>
        <a:bodyPr/>
        <a:lstStyle/>
        <a:p>
          <a:endParaRPr lang="fr-CA" b="0" i="0">
            <a:solidFill>
              <a:schemeClr val="tx2">
                <a:lumMod val="75000"/>
              </a:schemeClr>
            </a:solidFill>
            <a:latin typeface="+mn-lt"/>
          </a:endParaRPr>
        </a:p>
      </dgm:t>
    </dgm:pt>
    <dgm:pt modelId="{0475F64E-F46F-D943-A95B-14D8AC811A8E}">
      <dgm:prSet custT="1"/>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16200000" scaled="1"/>
          <a:tileRect/>
        </a:gradFill>
        <a:effectLst>
          <a:outerShdw blurRad="50800" dist="38100" dir="5400000" algn="t"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7. La protection des renseignements personnels </a:t>
          </a:r>
        </a:p>
      </dgm:t>
    </dgm:pt>
    <dgm:pt modelId="{83734031-F6A2-144A-A23F-B9597C84DCE6}" type="parTrans" cxnId="{37DBF666-A6AE-684A-ABDE-036A827C591C}">
      <dgm:prSet/>
      <dgm:spPr/>
      <dgm:t>
        <a:bodyPr/>
        <a:lstStyle/>
        <a:p>
          <a:endParaRPr lang="fr-CA" b="0" i="0">
            <a:solidFill>
              <a:schemeClr val="tx2">
                <a:lumMod val="75000"/>
              </a:schemeClr>
            </a:solidFill>
            <a:latin typeface="+mn-lt"/>
          </a:endParaRPr>
        </a:p>
      </dgm:t>
    </dgm:pt>
    <dgm:pt modelId="{914DF46B-9306-A94D-8B36-06FE954EC48D}" type="sibTrans" cxnId="{37DBF666-A6AE-684A-ABDE-036A827C591C}">
      <dgm:prSet/>
      <dgm:spPr/>
      <dgm:t>
        <a:bodyPr/>
        <a:lstStyle/>
        <a:p>
          <a:endParaRPr lang="fr-CA" b="0" i="0">
            <a:solidFill>
              <a:schemeClr val="tx2">
                <a:lumMod val="75000"/>
              </a:schemeClr>
            </a:solidFill>
            <a:latin typeface="+mn-lt"/>
          </a:endParaRPr>
        </a:p>
      </dgm:t>
    </dgm:pt>
    <dgm:pt modelId="{BC7D61F8-515A-914C-9ACD-D50D499F1555}">
      <dgm:prSet custT="1"/>
      <dgm:spPr>
        <a:solidFill>
          <a:schemeClr val="accent5">
            <a:lumMod val="20000"/>
            <a:lumOff val="80000"/>
          </a:schemeClr>
        </a:solidFill>
        <a:effectLst>
          <a:outerShdw blurRad="50800" dist="38100" dir="10800000" algn="r"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6. La formation préalable aux stages</a:t>
          </a:r>
        </a:p>
      </dgm:t>
    </dgm:pt>
    <dgm:pt modelId="{5691D86A-60F1-264A-AFA4-64DAE573F4CF}" type="parTrans" cxnId="{BF4EEDB1-9E06-AB40-90B8-18B02D6DA148}">
      <dgm:prSet/>
      <dgm:spPr/>
      <dgm:t>
        <a:bodyPr/>
        <a:lstStyle/>
        <a:p>
          <a:endParaRPr lang="fr-CA" b="0" i="0">
            <a:solidFill>
              <a:schemeClr val="tx2">
                <a:lumMod val="75000"/>
              </a:schemeClr>
            </a:solidFill>
            <a:latin typeface="+mn-lt"/>
          </a:endParaRPr>
        </a:p>
      </dgm:t>
    </dgm:pt>
    <dgm:pt modelId="{D21C6811-4B2D-9643-9DFB-A331AEAA7FF4}" type="sibTrans" cxnId="{BF4EEDB1-9E06-AB40-90B8-18B02D6DA148}">
      <dgm:prSet/>
      <dgm:spPr/>
      <dgm:t>
        <a:bodyPr/>
        <a:lstStyle/>
        <a:p>
          <a:endParaRPr lang="fr-CA" b="0" i="0">
            <a:solidFill>
              <a:schemeClr val="tx2">
                <a:lumMod val="75000"/>
              </a:schemeClr>
            </a:solidFill>
            <a:latin typeface="+mn-lt"/>
          </a:endParaRPr>
        </a:p>
      </dgm:t>
    </dgm:pt>
    <dgm:pt modelId="{BB42D4CC-2A49-465C-A045-9B5DA38DBCE1}">
      <dgm:prSet custT="1"/>
      <dgm:spPr>
        <a:solidFill>
          <a:schemeClr val="accent1">
            <a:lumMod val="60000"/>
            <a:lumOff val="40000"/>
          </a:schemeClr>
        </a:solidFill>
        <a:effectLst>
          <a:outerShdw blurRad="63500" sx="102000" sy="102000" algn="ctr" rotWithShape="0">
            <a:prstClr val="black">
              <a:alpha val="40000"/>
            </a:prstClr>
          </a:outerShdw>
        </a:effectLst>
      </dgm:spPr>
      <dgm:t>
        <a:bodyPr/>
        <a:lstStyle/>
        <a:p>
          <a:r>
            <a:rPr lang="fr-CA" sz="2000" b="0" i="0">
              <a:solidFill>
                <a:schemeClr val="tx1"/>
              </a:solidFill>
              <a:latin typeface="+mn-lt"/>
              <a:cs typeface="Dreaming Outloud Script Pro" panose="03050502040304050704" pitchFamily="66" charset="77"/>
            </a:rPr>
            <a:t>8. Période de questions</a:t>
          </a:r>
        </a:p>
      </dgm:t>
    </dgm:pt>
    <dgm:pt modelId="{D57EF8BC-57A0-49B1-A757-66709671DD61}" type="parTrans" cxnId="{D3E2D41D-903B-41D4-B6BA-19909A00BF6B}">
      <dgm:prSet/>
      <dgm:spPr/>
      <dgm:t>
        <a:bodyPr/>
        <a:lstStyle/>
        <a:p>
          <a:endParaRPr lang="fr-CA"/>
        </a:p>
      </dgm:t>
    </dgm:pt>
    <dgm:pt modelId="{410EFFE0-2D02-4E2E-A32D-204CC19638DF}" type="sibTrans" cxnId="{D3E2D41D-903B-41D4-B6BA-19909A00BF6B}">
      <dgm:prSet/>
      <dgm:spPr/>
      <dgm:t>
        <a:bodyPr/>
        <a:lstStyle/>
        <a:p>
          <a:endParaRPr lang="fr-CA"/>
        </a:p>
      </dgm:t>
    </dgm:pt>
    <dgm:pt modelId="{EF494980-C4D6-2847-ACA7-4A9523B06C64}" type="pres">
      <dgm:prSet presAssocID="{2140C5C9-A23E-E643-A6C8-F7448AAE719C}" presName="diagram" presStyleCnt="0">
        <dgm:presLayoutVars>
          <dgm:dir/>
          <dgm:resizeHandles val="exact"/>
        </dgm:presLayoutVars>
      </dgm:prSet>
      <dgm:spPr/>
    </dgm:pt>
    <dgm:pt modelId="{93DDABAF-BEDB-3C4D-82D6-E91D7BD3172E}" type="pres">
      <dgm:prSet presAssocID="{735CC69B-6D75-4742-9186-1D506E4B742D}" presName="node" presStyleLbl="node1" presStyleIdx="0" presStyleCnt="8">
        <dgm:presLayoutVars>
          <dgm:bulletEnabled val="1"/>
        </dgm:presLayoutVars>
      </dgm:prSet>
      <dgm:spPr/>
    </dgm:pt>
    <dgm:pt modelId="{30759F31-679E-AB41-B54E-25A5F1BDF7AA}" type="pres">
      <dgm:prSet presAssocID="{E3E66B43-3EA1-0B49-AC29-BA53B50D7176}" presName="sibTrans" presStyleCnt="0"/>
      <dgm:spPr/>
    </dgm:pt>
    <dgm:pt modelId="{07FB48FD-AEC0-E949-AEF2-4142BA0BAA34}" type="pres">
      <dgm:prSet presAssocID="{02C49969-184A-8F4A-91DE-87F26C373811}" presName="node" presStyleLbl="node1" presStyleIdx="1" presStyleCnt="8" custLinFactNeighborY="-1219">
        <dgm:presLayoutVars>
          <dgm:bulletEnabled val="1"/>
        </dgm:presLayoutVars>
      </dgm:prSet>
      <dgm:spPr/>
    </dgm:pt>
    <dgm:pt modelId="{85A95C4C-598A-7142-A1F7-EEF2AA15D260}" type="pres">
      <dgm:prSet presAssocID="{F6E6407C-74B6-F944-A16A-DCDDFED0EC0C}" presName="sibTrans" presStyleCnt="0"/>
      <dgm:spPr/>
    </dgm:pt>
    <dgm:pt modelId="{8CFDAE4F-E4E1-0844-8123-D12420CF7278}" type="pres">
      <dgm:prSet presAssocID="{D0163E6F-ACC7-E242-922A-A5A31BA2DE15}" presName="node" presStyleLbl="node1" presStyleIdx="2" presStyleCnt="8">
        <dgm:presLayoutVars>
          <dgm:bulletEnabled val="1"/>
        </dgm:presLayoutVars>
      </dgm:prSet>
      <dgm:spPr/>
    </dgm:pt>
    <dgm:pt modelId="{F91F830C-CBA3-8847-89F9-7B6C971BC41A}" type="pres">
      <dgm:prSet presAssocID="{564D0E86-181D-1740-B4FD-45F7D9619747}" presName="sibTrans" presStyleCnt="0"/>
      <dgm:spPr/>
    </dgm:pt>
    <dgm:pt modelId="{DAF88103-7324-6749-805D-D57F23D75FAF}" type="pres">
      <dgm:prSet presAssocID="{0FF897DB-8651-164D-915D-38002C31876D}" presName="node" presStyleLbl="node1" presStyleIdx="3" presStyleCnt="8">
        <dgm:presLayoutVars>
          <dgm:bulletEnabled val="1"/>
        </dgm:presLayoutVars>
      </dgm:prSet>
      <dgm:spPr/>
    </dgm:pt>
    <dgm:pt modelId="{981E0DFF-564A-F445-9925-431D27838E92}" type="pres">
      <dgm:prSet presAssocID="{600EA9FE-34BE-D84A-910F-5E659B7A2287}" presName="sibTrans" presStyleCnt="0"/>
      <dgm:spPr/>
    </dgm:pt>
    <dgm:pt modelId="{C57DE7B2-9662-7640-B96B-F9FC73A4B6F7}" type="pres">
      <dgm:prSet presAssocID="{86A16E4D-B629-3842-808B-D50B62C7D09E}" presName="node" presStyleLbl="node1" presStyleIdx="4" presStyleCnt="8">
        <dgm:presLayoutVars>
          <dgm:bulletEnabled val="1"/>
        </dgm:presLayoutVars>
      </dgm:prSet>
      <dgm:spPr/>
    </dgm:pt>
    <dgm:pt modelId="{85839894-BBA9-BA47-81B5-3CFAEE4C8804}" type="pres">
      <dgm:prSet presAssocID="{E06881BB-6295-AD43-8AFB-79848BE404A7}" presName="sibTrans" presStyleCnt="0"/>
      <dgm:spPr/>
    </dgm:pt>
    <dgm:pt modelId="{43B3B521-E80A-43A0-9460-1844C04BAF8A}" type="pres">
      <dgm:prSet presAssocID="{BB42D4CC-2A49-465C-A045-9B5DA38DBCE1}" presName="node" presStyleLbl="node1" presStyleIdx="5" presStyleCnt="8" custLinFactX="100000" custLinFactNeighborX="120126" custLinFactNeighborY="3054">
        <dgm:presLayoutVars>
          <dgm:bulletEnabled val="1"/>
        </dgm:presLayoutVars>
      </dgm:prSet>
      <dgm:spPr/>
    </dgm:pt>
    <dgm:pt modelId="{C460A7C1-875A-4051-BF96-30CB520D2B6A}" type="pres">
      <dgm:prSet presAssocID="{410EFFE0-2D02-4E2E-A32D-204CC19638DF}" presName="sibTrans" presStyleCnt="0"/>
      <dgm:spPr/>
    </dgm:pt>
    <dgm:pt modelId="{1439BC28-0B33-224E-8492-18099AC156FE}" type="pres">
      <dgm:prSet presAssocID="{0475F64E-F46F-D943-A95B-14D8AC811A8E}" presName="node" presStyleLbl="node1" presStyleIdx="6" presStyleCnt="8" custLinFactNeighborX="1829" custLinFactNeighborY="3054">
        <dgm:presLayoutVars>
          <dgm:bulletEnabled val="1"/>
        </dgm:presLayoutVars>
      </dgm:prSet>
      <dgm:spPr/>
    </dgm:pt>
    <dgm:pt modelId="{B208DBF9-FCBB-3345-8B9E-9C4F9AA3F34A}" type="pres">
      <dgm:prSet presAssocID="{914DF46B-9306-A94D-8B36-06FE954EC48D}" presName="sibTrans" presStyleCnt="0"/>
      <dgm:spPr/>
    </dgm:pt>
    <dgm:pt modelId="{1A2F4D04-9561-1849-BCC5-93E98CFDC564}" type="pres">
      <dgm:prSet presAssocID="{BC7D61F8-515A-914C-9ACD-D50D499F1555}" presName="node" presStyleLbl="node1" presStyleIdx="7" presStyleCnt="8" custLinFactX="-100000" custLinFactNeighborX="-119150" custLinFactNeighborY="3054">
        <dgm:presLayoutVars>
          <dgm:bulletEnabled val="1"/>
        </dgm:presLayoutVars>
      </dgm:prSet>
      <dgm:spPr/>
    </dgm:pt>
  </dgm:ptLst>
  <dgm:cxnLst>
    <dgm:cxn modelId="{4C096D17-2683-B343-A72C-DEE96A7DDDF8}" type="presOf" srcId="{02C49969-184A-8F4A-91DE-87F26C373811}" destId="{07FB48FD-AEC0-E949-AEF2-4142BA0BAA34}" srcOrd="0" destOrd="0" presId="urn:microsoft.com/office/officeart/2005/8/layout/default"/>
    <dgm:cxn modelId="{5427761C-54F4-E144-8EF6-6D58CFE7E2C1}" type="presOf" srcId="{BC7D61F8-515A-914C-9ACD-D50D499F1555}" destId="{1A2F4D04-9561-1849-BCC5-93E98CFDC564}" srcOrd="0" destOrd="0" presId="urn:microsoft.com/office/officeart/2005/8/layout/default"/>
    <dgm:cxn modelId="{D3E2D41D-903B-41D4-B6BA-19909A00BF6B}" srcId="{2140C5C9-A23E-E643-A6C8-F7448AAE719C}" destId="{BB42D4CC-2A49-465C-A045-9B5DA38DBCE1}" srcOrd="5" destOrd="0" parTransId="{D57EF8BC-57A0-49B1-A757-66709671DD61}" sibTransId="{410EFFE0-2D02-4E2E-A32D-204CC19638DF}"/>
    <dgm:cxn modelId="{1C28FC36-B129-9C40-A698-7F5E3C0AC01B}" srcId="{2140C5C9-A23E-E643-A6C8-F7448AAE719C}" destId="{86A16E4D-B629-3842-808B-D50B62C7D09E}" srcOrd="4" destOrd="0" parTransId="{52A90152-523C-C246-9A34-D1C938BD0D15}" sibTransId="{E06881BB-6295-AD43-8AFB-79848BE404A7}"/>
    <dgm:cxn modelId="{00A75D5D-FC89-F844-9879-2A85FF32E8CD}" type="presOf" srcId="{735CC69B-6D75-4742-9186-1D506E4B742D}" destId="{93DDABAF-BEDB-3C4D-82D6-E91D7BD3172E}" srcOrd="0" destOrd="0" presId="urn:microsoft.com/office/officeart/2005/8/layout/default"/>
    <dgm:cxn modelId="{75BDA741-F988-BC41-B5C9-4DAB0566BF00}" srcId="{2140C5C9-A23E-E643-A6C8-F7448AAE719C}" destId="{0FF897DB-8651-164D-915D-38002C31876D}" srcOrd="3" destOrd="0" parTransId="{7CBA1B03-B708-274D-A176-1E190956BF23}" sibTransId="{600EA9FE-34BE-D84A-910F-5E659B7A2287}"/>
    <dgm:cxn modelId="{37DBF666-A6AE-684A-ABDE-036A827C591C}" srcId="{2140C5C9-A23E-E643-A6C8-F7448AAE719C}" destId="{0475F64E-F46F-D943-A95B-14D8AC811A8E}" srcOrd="6" destOrd="0" parTransId="{83734031-F6A2-144A-A23F-B9597C84DCE6}" sibTransId="{914DF46B-9306-A94D-8B36-06FE954EC48D}"/>
    <dgm:cxn modelId="{7ADA8A58-16E1-4B4E-B004-1F81A28FB3A8}" type="presOf" srcId="{2140C5C9-A23E-E643-A6C8-F7448AAE719C}" destId="{EF494980-C4D6-2847-ACA7-4A9523B06C64}" srcOrd="0" destOrd="0" presId="urn:microsoft.com/office/officeart/2005/8/layout/default"/>
    <dgm:cxn modelId="{8717697E-8BF6-B846-934E-A240C3D5187D}" type="presOf" srcId="{0FF897DB-8651-164D-915D-38002C31876D}" destId="{DAF88103-7324-6749-805D-D57F23D75FAF}" srcOrd="0" destOrd="0" presId="urn:microsoft.com/office/officeart/2005/8/layout/default"/>
    <dgm:cxn modelId="{BE6A32A8-94C7-4E30-82DF-F6097787D914}" type="presOf" srcId="{BB42D4CC-2A49-465C-A045-9B5DA38DBCE1}" destId="{43B3B521-E80A-43A0-9460-1844C04BAF8A}" srcOrd="0" destOrd="0" presId="urn:microsoft.com/office/officeart/2005/8/layout/default"/>
    <dgm:cxn modelId="{BF4EEDB1-9E06-AB40-90B8-18B02D6DA148}" srcId="{2140C5C9-A23E-E643-A6C8-F7448AAE719C}" destId="{BC7D61F8-515A-914C-9ACD-D50D499F1555}" srcOrd="7" destOrd="0" parTransId="{5691D86A-60F1-264A-AFA4-64DAE573F4CF}" sibTransId="{D21C6811-4B2D-9643-9DFB-A331AEAA7FF4}"/>
    <dgm:cxn modelId="{913957C3-12B0-4D4F-9255-ECFD5F3851AD}" type="presOf" srcId="{0475F64E-F46F-D943-A95B-14D8AC811A8E}" destId="{1439BC28-0B33-224E-8492-18099AC156FE}" srcOrd="0" destOrd="0" presId="urn:microsoft.com/office/officeart/2005/8/layout/default"/>
    <dgm:cxn modelId="{BFDF66E2-012F-8542-8920-1524A2BDB418}" srcId="{2140C5C9-A23E-E643-A6C8-F7448AAE719C}" destId="{D0163E6F-ACC7-E242-922A-A5A31BA2DE15}" srcOrd="2" destOrd="0" parTransId="{76C8930C-1667-0E46-88E6-E8947F014410}" sibTransId="{564D0E86-181D-1740-B4FD-45F7D9619747}"/>
    <dgm:cxn modelId="{1288A8EE-8A9A-414D-88B0-B2397BE79185}" type="presOf" srcId="{86A16E4D-B629-3842-808B-D50B62C7D09E}" destId="{C57DE7B2-9662-7640-B96B-F9FC73A4B6F7}" srcOrd="0" destOrd="0" presId="urn:microsoft.com/office/officeart/2005/8/layout/default"/>
    <dgm:cxn modelId="{F5F5F2F1-23DA-F045-83DD-EF6579308861}" srcId="{2140C5C9-A23E-E643-A6C8-F7448AAE719C}" destId="{735CC69B-6D75-4742-9186-1D506E4B742D}" srcOrd="0" destOrd="0" parTransId="{38CEB437-0988-5347-A5CB-62707D9254B2}" sibTransId="{E3E66B43-3EA1-0B49-AC29-BA53B50D7176}"/>
    <dgm:cxn modelId="{A6E857FD-8080-C047-8F54-66F568395407}" srcId="{2140C5C9-A23E-E643-A6C8-F7448AAE719C}" destId="{02C49969-184A-8F4A-91DE-87F26C373811}" srcOrd="1" destOrd="0" parTransId="{FD35B083-696C-2043-AB5D-6B1E0DA95BEE}" sibTransId="{F6E6407C-74B6-F944-A16A-DCDDFED0EC0C}"/>
    <dgm:cxn modelId="{2B9C56FF-9878-D446-A52B-B09D45A181CE}" type="presOf" srcId="{D0163E6F-ACC7-E242-922A-A5A31BA2DE15}" destId="{8CFDAE4F-E4E1-0844-8123-D12420CF7278}" srcOrd="0" destOrd="0" presId="urn:microsoft.com/office/officeart/2005/8/layout/default"/>
    <dgm:cxn modelId="{8C7CE4D2-6D0D-D34F-8C78-78B332012035}" type="presParOf" srcId="{EF494980-C4D6-2847-ACA7-4A9523B06C64}" destId="{93DDABAF-BEDB-3C4D-82D6-E91D7BD3172E}" srcOrd="0" destOrd="0" presId="urn:microsoft.com/office/officeart/2005/8/layout/default"/>
    <dgm:cxn modelId="{08887106-F3DD-E043-A2AD-642C94E828AF}" type="presParOf" srcId="{EF494980-C4D6-2847-ACA7-4A9523B06C64}" destId="{30759F31-679E-AB41-B54E-25A5F1BDF7AA}" srcOrd="1" destOrd="0" presId="urn:microsoft.com/office/officeart/2005/8/layout/default"/>
    <dgm:cxn modelId="{B73C7DDF-5AE1-FD41-830E-F4A569ED8507}" type="presParOf" srcId="{EF494980-C4D6-2847-ACA7-4A9523B06C64}" destId="{07FB48FD-AEC0-E949-AEF2-4142BA0BAA34}" srcOrd="2" destOrd="0" presId="urn:microsoft.com/office/officeart/2005/8/layout/default"/>
    <dgm:cxn modelId="{C8DC3731-BE24-0444-9580-BFEF5313CDAD}" type="presParOf" srcId="{EF494980-C4D6-2847-ACA7-4A9523B06C64}" destId="{85A95C4C-598A-7142-A1F7-EEF2AA15D260}" srcOrd="3" destOrd="0" presId="urn:microsoft.com/office/officeart/2005/8/layout/default"/>
    <dgm:cxn modelId="{891DC1B9-655D-7046-9473-3A6F60EA13F2}" type="presParOf" srcId="{EF494980-C4D6-2847-ACA7-4A9523B06C64}" destId="{8CFDAE4F-E4E1-0844-8123-D12420CF7278}" srcOrd="4" destOrd="0" presId="urn:microsoft.com/office/officeart/2005/8/layout/default"/>
    <dgm:cxn modelId="{05E58B9E-801F-6E41-AB47-15805C61873A}" type="presParOf" srcId="{EF494980-C4D6-2847-ACA7-4A9523B06C64}" destId="{F91F830C-CBA3-8847-89F9-7B6C971BC41A}" srcOrd="5" destOrd="0" presId="urn:microsoft.com/office/officeart/2005/8/layout/default"/>
    <dgm:cxn modelId="{B8B58981-1F68-3643-8748-5D63A5F0A076}" type="presParOf" srcId="{EF494980-C4D6-2847-ACA7-4A9523B06C64}" destId="{DAF88103-7324-6749-805D-D57F23D75FAF}" srcOrd="6" destOrd="0" presId="urn:microsoft.com/office/officeart/2005/8/layout/default"/>
    <dgm:cxn modelId="{6BD4C41C-247C-7048-857F-421BE5D7C103}" type="presParOf" srcId="{EF494980-C4D6-2847-ACA7-4A9523B06C64}" destId="{981E0DFF-564A-F445-9925-431D27838E92}" srcOrd="7" destOrd="0" presId="urn:microsoft.com/office/officeart/2005/8/layout/default"/>
    <dgm:cxn modelId="{BE8B3D97-AF1D-114E-8BB8-86C7C29EF047}" type="presParOf" srcId="{EF494980-C4D6-2847-ACA7-4A9523B06C64}" destId="{C57DE7B2-9662-7640-B96B-F9FC73A4B6F7}" srcOrd="8" destOrd="0" presId="urn:microsoft.com/office/officeart/2005/8/layout/default"/>
    <dgm:cxn modelId="{531E24D5-D4F0-3D43-8A04-9BDC66F0BB64}" type="presParOf" srcId="{EF494980-C4D6-2847-ACA7-4A9523B06C64}" destId="{85839894-BBA9-BA47-81B5-3CFAEE4C8804}" srcOrd="9" destOrd="0" presId="urn:microsoft.com/office/officeart/2005/8/layout/default"/>
    <dgm:cxn modelId="{AA7485BA-19C6-4B46-ACC7-538033D9EDF3}" type="presParOf" srcId="{EF494980-C4D6-2847-ACA7-4A9523B06C64}" destId="{43B3B521-E80A-43A0-9460-1844C04BAF8A}" srcOrd="10" destOrd="0" presId="urn:microsoft.com/office/officeart/2005/8/layout/default"/>
    <dgm:cxn modelId="{E6D6D1B3-3E51-483D-AF66-1052656536B1}" type="presParOf" srcId="{EF494980-C4D6-2847-ACA7-4A9523B06C64}" destId="{C460A7C1-875A-4051-BF96-30CB520D2B6A}" srcOrd="11" destOrd="0" presId="urn:microsoft.com/office/officeart/2005/8/layout/default"/>
    <dgm:cxn modelId="{C2A3B850-A5B8-8646-B20D-5E0BC2E4F039}" type="presParOf" srcId="{EF494980-C4D6-2847-ACA7-4A9523B06C64}" destId="{1439BC28-0B33-224E-8492-18099AC156FE}" srcOrd="12" destOrd="0" presId="urn:microsoft.com/office/officeart/2005/8/layout/default"/>
    <dgm:cxn modelId="{5626E899-2694-3043-9163-016CCCF5AEE0}" type="presParOf" srcId="{EF494980-C4D6-2847-ACA7-4A9523B06C64}" destId="{B208DBF9-FCBB-3345-8B9E-9C4F9AA3F34A}" srcOrd="13" destOrd="0" presId="urn:microsoft.com/office/officeart/2005/8/layout/default"/>
    <dgm:cxn modelId="{98C1BFD6-D5C8-AD43-8574-ED7505BE3B58}" type="presParOf" srcId="{EF494980-C4D6-2847-ACA7-4A9523B06C64}" destId="{1A2F4D04-9561-1849-BCC5-93E98CFDC564}" srcOrd="14" destOrd="0" presId="urn:microsoft.com/office/officeart/2005/8/layout/default"/>
  </dgm:cxnLst>
  <dgm:bg>
    <a:effectLst>
      <a:outerShdw blurRad="50800" dist="50800" dir="5400000" algn="ctr" rotWithShape="0">
        <a:srgbClr val="000000">
          <a:alpha val="54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A214C3-5572-7E4A-9AE9-F514CF1F6A0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CA"/>
        </a:p>
      </dgm:t>
    </dgm:pt>
    <dgm:pt modelId="{DAE7FDB2-7F11-224C-A3A5-C9D1D70ABDD9}">
      <dgm:prSet custT="1"/>
      <dgm:spPr>
        <a:scene3d>
          <a:camera prst="orthographicFront"/>
          <a:lightRig rig="threePt" dir="t"/>
        </a:scene3d>
        <a:sp3d>
          <a:bevelT/>
        </a:sp3d>
      </dgm:spPr>
      <dgm:t>
        <a:bodyPr/>
        <a:lstStyle/>
        <a:p>
          <a:r>
            <a:rPr lang="fr-FR" sz="3200" b="1">
              <a:solidFill>
                <a:schemeClr val="tx1"/>
              </a:solidFill>
            </a:rPr>
            <a:t>Accident en stage</a:t>
          </a:r>
          <a:endParaRPr lang="fr-CA" sz="3200" b="1">
            <a:solidFill>
              <a:schemeClr val="tx1"/>
            </a:solidFill>
          </a:endParaRPr>
        </a:p>
      </dgm:t>
    </dgm:pt>
    <dgm:pt modelId="{1F93C13C-1ACC-0247-A2F2-780C8B28AD95}" type="parTrans" cxnId="{E5ACF25C-36B8-1949-AFB1-300B25046CB2}">
      <dgm:prSet/>
      <dgm:spPr/>
      <dgm:t>
        <a:bodyPr/>
        <a:lstStyle/>
        <a:p>
          <a:endParaRPr lang="fr-CA"/>
        </a:p>
      </dgm:t>
    </dgm:pt>
    <dgm:pt modelId="{DA20F440-6881-9946-BEC3-1FEE6DD32499}" type="sibTrans" cxnId="{E5ACF25C-36B8-1949-AFB1-300B25046CB2}">
      <dgm:prSet/>
      <dgm:spPr/>
      <dgm:t>
        <a:bodyPr/>
        <a:lstStyle/>
        <a:p>
          <a:endParaRPr lang="fr-CA"/>
        </a:p>
      </dgm:t>
    </dgm:pt>
    <dgm:pt modelId="{7B4C9DB2-4534-3148-951E-63E2EDB1462E}">
      <dgm:prSet custT="1"/>
      <dgm:spPr>
        <a:scene3d>
          <a:camera prst="orthographicFront"/>
          <a:lightRig rig="threePt" dir="t"/>
        </a:scene3d>
        <a:sp3d>
          <a:bevelT/>
        </a:sp3d>
      </dgm:spPr>
      <dgm:t>
        <a:bodyPr/>
        <a:lstStyle/>
        <a:p>
          <a:r>
            <a:rPr lang="fr-FR" sz="3200" b="1">
              <a:solidFill>
                <a:schemeClr val="tx1"/>
              </a:solidFill>
            </a:rPr>
            <a:t>Assurances-responsabilités</a:t>
          </a:r>
          <a:endParaRPr lang="fr-CA" sz="3200"/>
        </a:p>
      </dgm:t>
    </dgm:pt>
    <dgm:pt modelId="{A3785E9F-5F57-D847-93C7-A40A317D974D}" type="parTrans" cxnId="{B61B6118-A4AE-6C47-84A4-922DAF684484}">
      <dgm:prSet/>
      <dgm:spPr/>
      <dgm:t>
        <a:bodyPr/>
        <a:lstStyle/>
        <a:p>
          <a:endParaRPr lang="fr-CA"/>
        </a:p>
      </dgm:t>
    </dgm:pt>
    <dgm:pt modelId="{5D235412-FD41-244D-851C-56D7949D615F}" type="sibTrans" cxnId="{B61B6118-A4AE-6C47-84A4-922DAF684484}">
      <dgm:prSet/>
      <dgm:spPr/>
      <dgm:t>
        <a:bodyPr/>
        <a:lstStyle/>
        <a:p>
          <a:endParaRPr lang="fr-CA"/>
        </a:p>
      </dgm:t>
    </dgm:pt>
    <dgm:pt modelId="{6A6012AA-AD74-684E-996F-537F60651DC1}">
      <dgm:prSet custT="1"/>
      <dgm:spPr/>
      <dgm:t>
        <a:bodyPr/>
        <a:lstStyle/>
        <a:p>
          <a:pPr algn="just"/>
          <a:r>
            <a:rPr lang="fr-CA" sz="2400" i="0"/>
            <a:t>Déclaration d’événement</a:t>
          </a:r>
        </a:p>
      </dgm:t>
    </dgm:pt>
    <dgm:pt modelId="{F2439573-3CAB-9246-927F-B29255EF4BCD}" type="parTrans" cxnId="{D17AC24F-16CE-D940-9081-4666783BA7AA}">
      <dgm:prSet/>
      <dgm:spPr/>
      <dgm:t>
        <a:bodyPr/>
        <a:lstStyle/>
        <a:p>
          <a:endParaRPr lang="fr-CA"/>
        </a:p>
      </dgm:t>
    </dgm:pt>
    <dgm:pt modelId="{2CE80282-D633-C949-8617-3DEEFC38AB1B}" type="sibTrans" cxnId="{D17AC24F-16CE-D940-9081-4666783BA7AA}">
      <dgm:prSet/>
      <dgm:spPr/>
      <dgm:t>
        <a:bodyPr/>
        <a:lstStyle/>
        <a:p>
          <a:endParaRPr lang="fr-CA"/>
        </a:p>
      </dgm:t>
    </dgm:pt>
    <dgm:pt modelId="{032574D4-AC1B-BF47-B4F5-6608B7995248}">
      <dgm:prSet custT="1"/>
      <dgm:spPr/>
      <dgm:t>
        <a:bodyPr/>
        <a:lstStyle/>
        <a:p>
          <a:pPr algn="just"/>
          <a:r>
            <a:rPr lang="fr-CA" sz="2400" b="0"/>
            <a:t>Lettre annuelle de la Direction des ressources matérielles</a:t>
          </a:r>
        </a:p>
      </dgm:t>
    </dgm:pt>
    <dgm:pt modelId="{18BFAD73-E805-C74E-AFAA-88EDC6EF5C93}" type="parTrans" cxnId="{AE2E4006-B79F-F24C-B1EA-391A0FDF1917}">
      <dgm:prSet/>
      <dgm:spPr/>
      <dgm:t>
        <a:bodyPr/>
        <a:lstStyle/>
        <a:p>
          <a:endParaRPr lang="fr-CA"/>
        </a:p>
      </dgm:t>
    </dgm:pt>
    <dgm:pt modelId="{6D40A8C6-2482-A748-9271-7A89DAE263AC}" type="sibTrans" cxnId="{AE2E4006-B79F-F24C-B1EA-391A0FDF1917}">
      <dgm:prSet/>
      <dgm:spPr/>
      <dgm:t>
        <a:bodyPr/>
        <a:lstStyle/>
        <a:p>
          <a:endParaRPr lang="fr-CA"/>
        </a:p>
      </dgm:t>
    </dgm:pt>
    <dgm:pt modelId="{907EB413-9E7A-4F08-B381-D83F33040D99}">
      <dgm:prSet custT="1"/>
      <dgm:spPr/>
      <dgm:t>
        <a:bodyPr/>
        <a:lstStyle/>
        <a:p>
          <a:pPr algn="just"/>
          <a:r>
            <a:rPr lang="fr-CA" sz="2400" i="0"/>
            <a:t>Directive D-21</a:t>
          </a:r>
        </a:p>
      </dgm:t>
    </dgm:pt>
    <dgm:pt modelId="{AC46F826-7720-4C82-ABF3-98D59E2DD624}" type="parTrans" cxnId="{0D2F60EF-6F94-4F44-9A15-D646C3AA8364}">
      <dgm:prSet/>
      <dgm:spPr/>
      <dgm:t>
        <a:bodyPr/>
        <a:lstStyle/>
        <a:p>
          <a:endParaRPr lang="fr-CA"/>
        </a:p>
      </dgm:t>
    </dgm:pt>
    <dgm:pt modelId="{95D008A1-92B0-430B-9D13-CC55CFF4884D}" type="sibTrans" cxnId="{0D2F60EF-6F94-4F44-9A15-D646C3AA8364}">
      <dgm:prSet/>
      <dgm:spPr/>
      <dgm:t>
        <a:bodyPr/>
        <a:lstStyle/>
        <a:p>
          <a:endParaRPr lang="fr-CA"/>
        </a:p>
      </dgm:t>
    </dgm:pt>
    <dgm:pt modelId="{19F2B834-8A3F-4CBE-9596-CE8076E7EF93}">
      <dgm:prSet custT="1"/>
      <dgm:spPr/>
      <dgm:t>
        <a:bodyPr/>
        <a:lstStyle/>
        <a:p>
          <a:pPr algn="just"/>
          <a:r>
            <a:rPr lang="fr-CA" sz="2400" i="0"/>
            <a:t>BSS</a:t>
          </a:r>
        </a:p>
      </dgm:t>
    </dgm:pt>
    <dgm:pt modelId="{A0A05726-C4B8-49CD-88F1-7221D508D6D3}" type="parTrans" cxnId="{32A5C179-E97D-4CA9-8EE2-1399D5790388}">
      <dgm:prSet/>
      <dgm:spPr/>
      <dgm:t>
        <a:bodyPr/>
        <a:lstStyle/>
        <a:p>
          <a:endParaRPr lang="fr-CA"/>
        </a:p>
      </dgm:t>
    </dgm:pt>
    <dgm:pt modelId="{943562BA-5D3E-48CD-910E-EE81A20A7715}" type="sibTrans" cxnId="{32A5C179-E97D-4CA9-8EE2-1399D5790388}">
      <dgm:prSet/>
      <dgm:spPr/>
      <dgm:t>
        <a:bodyPr/>
        <a:lstStyle/>
        <a:p>
          <a:endParaRPr lang="fr-CA"/>
        </a:p>
      </dgm:t>
    </dgm:pt>
    <dgm:pt modelId="{3E5A9A86-EF06-4423-87A5-313DF1E0E99E}">
      <dgm:prSet custT="1"/>
      <dgm:spPr/>
      <dgm:t>
        <a:bodyPr/>
        <a:lstStyle/>
        <a:p>
          <a:pPr algn="just"/>
          <a:endParaRPr lang="fr-CA" sz="2400" i="0"/>
        </a:p>
      </dgm:t>
    </dgm:pt>
    <dgm:pt modelId="{A6E4C0BE-EE3B-4C26-B184-D5058ADC2E56}" type="parTrans" cxnId="{F47076E9-C50F-400D-B7D9-E457C6F92BDC}">
      <dgm:prSet/>
      <dgm:spPr/>
      <dgm:t>
        <a:bodyPr/>
        <a:lstStyle/>
        <a:p>
          <a:endParaRPr lang="fr-CA"/>
        </a:p>
      </dgm:t>
    </dgm:pt>
    <dgm:pt modelId="{1E1BDB29-FFD7-4312-A51E-9757672F99E7}" type="sibTrans" cxnId="{F47076E9-C50F-400D-B7D9-E457C6F92BDC}">
      <dgm:prSet/>
      <dgm:spPr/>
      <dgm:t>
        <a:bodyPr/>
        <a:lstStyle/>
        <a:p>
          <a:endParaRPr lang="fr-CA"/>
        </a:p>
      </dgm:t>
    </dgm:pt>
    <dgm:pt modelId="{35196179-6F90-4FDA-9EAF-036A7686BEC2}">
      <dgm:prSet custT="1"/>
      <dgm:spPr/>
      <dgm:t>
        <a:bodyPr/>
        <a:lstStyle/>
        <a:p>
          <a:pPr algn="just"/>
          <a:endParaRPr lang="fr-CA" sz="2400" i="0"/>
        </a:p>
      </dgm:t>
    </dgm:pt>
    <dgm:pt modelId="{9B3DE1D0-F674-4C89-AF98-BC6974FEC935}" type="parTrans" cxnId="{12A3D84F-CB84-43B6-8CDA-B0358CE78C68}">
      <dgm:prSet/>
      <dgm:spPr/>
      <dgm:t>
        <a:bodyPr/>
        <a:lstStyle/>
        <a:p>
          <a:endParaRPr lang="fr-CA"/>
        </a:p>
      </dgm:t>
    </dgm:pt>
    <dgm:pt modelId="{203F256D-1E2F-4AA8-B3D2-F60B853DA7FA}" type="sibTrans" cxnId="{12A3D84F-CB84-43B6-8CDA-B0358CE78C68}">
      <dgm:prSet/>
      <dgm:spPr/>
      <dgm:t>
        <a:bodyPr/>
        <a:lstStyle/>
        <a:p>
          <a:endParaRPr lang="fr-CA"/>
        </a:p>
      </dgm:t>
    </dgm:pt>
    <dgm:pt modelId="{11F6F598-3C36-4ADC-A952-716E84EB654A}">
      <dgm:prSet custT="1"/>
      <dgm:spPr/>
      <dgm:t>
        <a:bodyPr/>
        <a:lstStyle/>
        <a:p>
          <a:pPr algn="just"/>
          <a:endParaRPr lang="fr-CA" sz="2400" b="0"/>
        </a:p>
      </dgm:t>
    </dgm:pt>
    <dgm:pt modelId="{71F4A01B-9029-458C-8F2C-B2E3FA45469B}" type="parTrans" cxnId="{3BB05FCC-5CED-493D-A225-EDCC9B4BF56F}">
      <dgm:prSet/>
      <dgm:spPr/>
      <dgm:t>
        <a:bodyPr/>
        <a:lstStyle/>
        <a:p>
          <a:endParaRPr lang="fr-CA"/>
        </a:p>
      </dgm:t>
    </dgm:pt>
    <dgm:pt modelId="{A8261FB8-A2C3-4207-9F2F-E5A75EA4FE0A}" type="sibTrans" cxnId="{3BB05FCC-5CED-493D-A225-EDCC9B4BF56F}">
      <dgm:prSet/>
      <dgm:spPr/>
      <dgm:t>
        <a:bodyPr/>
        <a:lstStyle/>
        <a:p>
          <a:endParaRPr lang="fr-CA"/>
        </a:p>
      </dgm:t>
    </dgm:pt>
    <dgm:pt modelId="{CC9B6850-7294-6246-A15A-09F1CD3217E6}" type="pres">
      <dgm:prSet presAssocID="{38A214C3-5572-7E4A-9AE9-F514CF1F6A02}" presName="Name0" presStyleCnt="0">
        <dgm:presLayoutVars>
          <dgm:dir/>
          <dgm:animLvl val="lvl"/>
          <dgm:resizeHandles val="exact"/>
        </dgm:presLayoutVars>
      </dgm:prSet>
      <dgm:spPr/>
    </dgm:pt>
    <dgm:pt modelId="{9CD18614-ED3A-0E48-87C2-62B22F7EDE23}" type="pres">
      <dgm:prSet presAssocID="{DAE7FDB2-7F11-224C-A3A5-C9D1D70ABDD9}" presName="composite" presStyleCnt="0"/>
      <dgm:spPr/>
    </dgm:pt>
    <dgm:pt modelId="{A13285AD-BCB1-7E4D-85CE-87760AFED772}" type="pres">
      <dgm:prSet presAssocID="{DAE7FDB2-7F11-224C-A3A5-C9D1D70ABDD9}" presName="parTx" presStyleLbl="alignNode1" presStyleIdx="0" presStyleCnt="2" custLinFactNeighborX="4" custLinFactNeighborY="-2708">
        <dgm:presLayoutVars>
          <dgm:chMax val="0"/>
          <dgm:chPref val="0"/>
          <dgm:bulletEnabled val="1"/>
        </dgm:presLayoutVars>
      </dgm:prSet>
      <dgm:spPr/>
    </dgm:pt>
    <dgm:pt modelId="{36E9E9D3-F94D-AD4A-B699-51DA3F8175FA}" type="pres">
      <dgm:prSet presAssocID="{DAE7FDB2-7F11-224C-A3A5-C9D1D70ABDD9}" presName="desTx" presStyleLbl="alignAccFollowNode1" presStyleIdx="0" presStyleCnt="2">
        <dgm:presLayoutVars>
          <dgm:bulletEnabled val="1"/>
        </dgm:presLayoutVars>
      </dgm:prSet>
      <dgm:spPr/>
    </dgm:pt>
    <dgm:pt modelId="{B305BA6F-6252-5D4D-84FA-B2F11F5BE233}" type="pres">
      <dgm:prSet presAssocID="{DA20F440-6881-9946-BEC3-1FEE6DD32499}" presName="space" presStyleCnt="0"/>
      <dgm:spPr/>
    </dgm:pt>
    <dgm:pt modelId="{B8A08F0B-C2AF-A044-882C-EE69AA53287E}" type="pres">
      <dgm:prSet presAssocID="{7B4C9DB2-4534-3148-951E-63E2EDB1462E}" presName="composite" presStyleCnt="0"/>
      <dgm:spPr/>
    </dgm:pt>
    <dgm:pt modelId="{972C9BAD-91FB-E34E-9774-44139D2AED1F}" type="pres">
      <dgm:prSet presAssocID="{7B4C9DB2-4534-3148-951E-63E2EDB1462E}" presName="parTx" presStyleLbl="alignNode1" presStyleIdx="1" presStyleCnt="2">
        <dgm:presLayoutVars>
          <dgm:chMax val="0"/>
          <dgm:chPref val="0"/>
          <dgm:bulletEnabled val="1"/>
        </dgm:presLayoutVars>
      </dgm:prSet>
      <dgm:spPr/>
    </dgm:pt>
    <dgm:pt modelId="{A3FCF306-1844-F049-A869-F08E89F28B86}" type="pres">
      <dgm:prSet presAssocID="{7B4C9DB2-4534-3148-951E-63E2EDB1462E}" presName="desTx" presStyleLbl="alignAccFollowNode1" presStyleIdx="1" presStyleCnt="2">
        <dgm:presLayoutVars>
          <dgm:bulletEnabled val="1"/>
        </dgm:presLayoutVars>
      </dgm:prSet>
      <dgm:spPr/>
    </dgm:pt>
  </dgm:ptLst>
  <dgm:cxnLst>
    <dgm:cxn modelId="{2641F704-9C77-D548-AED8-60D5CA45E6E8}" type="presOf" srcId="{38A214C3-5572-7E4A-9AE9-F514CF1F6A02}" destId="{CC9B6850-7294-6246-A15A-09F1CD3217E6}" srcOrd="0" destOrd="0" presId="urn:microsoft.com/office/officeart/2005/8/layout/hList1"/>
    <dgm:cxn modelId="{AE2E4006-B79F-F24C-B1EA-391A0FDF1917}" srcId="{7B4C9DB2-4534-3148-951E-63E2EDB1462E}" destId="{032574D4-AC1B-BF47-B4F5-6608B7995248}" srcOrd="1" destOrd="0" parTransId="{18BFAD73-E805-C74E-AFAA-88EDC6EF5C93}" sibTransId="{6D40A8C6-2482-A748-9271-7A89DAE263AC}"/>
    <dgm:cxn modelId="{7485D117-B683-664C-8A98-CAEFFE94E7B1}" type="presOf" srcId="{6A6012AA-AD74-684E-996F-537F60651DC1}" destId="{36E9E9D3-F94D-AD4A-B699-51DA3F8175FA}" srcOrd="0" destOrd="0" presId="urn:microsoft.com/office/officeart/2005/8/layout/hList1"/>
    <dgm:cxn modelId="{B61B6118-A4AE-6C47-84A4-922DAF684484}" srcId="{38A214C3-5572-7E4A-9AE9-F514CF1F6A02}" destId="{7B4C9DB2-4534-3148-951E-63E2EDB1462E}" srcOrd="1" destOrd="0" parTransId="{A3785E9F-5F57-D847-93C7-A40A317D974D}" sibTransId="{5D235412-FD41-244D-851C-56D7949D615F}"/>
    <dgm:cxn modelId="{9EF1FA2A-3FB1-454B-9B03-8EFF638B2F4E}" type="presOf" srcId="{907EB413-9E7A-4F08-B381-D83F33040D99}" destId="{36E9E9D3-F94D-AD4A-B699-51DA3F8175FA}" srcOrd="0" destOrd="2" presId="urn:microsoft.com/office/officeart/2005/8/layout/hList1"/>
    <dgm:cxn modelId="{E5ACF25C-36B8-1949-AFB1-300B25046CB2}" srcId="{38A214C3-5572-7E4A-9AE9-F514CF1F6A02}" destId="{DAE7FDB2-7F11-224C-A3A5-C9D1D70ABDD9}" srcOrd="0" destOrd="0" parTransId="{1F93C13C-1ACC-0247-A2F2-780C8B28AD95}" sibTransId="{DA20F440-6881-9946-BEC3-1FEE6DD32499}"/>
    <dgm:cxn modelId="{D5D53B4A-0A0F-40D4-8502-95FBFAADEA3B}" type="presOf" srcId="{19F2B834-8A3F-4CBE-9596-CE8076E7EF93}" destId="{36E9E9D3-F94D-AD4A-B699-51DA3F8175FA}" srcOrd="0" destOrd="4" presId="urn:microsoft.com/office/officeart/2005/8/layout/hList1"/>
    <dgm:cxn modelId="{D17AC24F-16CE-D940-9081-4666783BA7AA}" srcId="{DAE7FDB2-7F11-224C-A3A5-C9D1D70ABDD9}" destId="{6A6012AA-AD74-684E-996F-537F60651DC1}" srcOrd="0" destOrd="0" parTransId="{F2439573-3CAB-9246-927F-B29255EF4BCD}" sibTransId="{2CE80282-D633-C949-8617-3DEEFC38AB1B}"/>
    <dgm:cxn modelId="{12A3D84F-CB84-43B6-8CDA-B0358CE78C68}" srcId="{DAE7FDB2-7F11-224C-A3A5-C9D1D70ABDD9}" destId="{35196179-6F90-4FDA-9EAF-036A7686BEC2}" srcOrd="3" destOrd="0" parTransId="{9B3DE1D0-F674-4C89-AF98-BC6974FEC935}" sibTransId="{203F256D-1E2F-4AA8-B3D2-F60B853DA7FA}"/>
    <dgm:cxn modelId="{32A5C179-E97D-4CA9-8EE2-1399D5790388}" srcId="{DAE7FDB2-7F11-224C-A3A5-C9D1D70ABDD9}" destId="{19F2B834-8A3F-4CBE-9596-CE8076E7EF93}" srcOrd="4" destOrd="0" parTransId="{A0A05726-C4B8-49CD-88F1-7221D508D6D3}" sibTransId="{943562BA-5D3E-48CD-910E-EE81A20A7715}"/>
    <dgm:cxn modelId="{98A9035A-5186-9B49-A0FC-B525B2713790}" type="presOf" srcId="{032574D4-AC1B-BF47-B4F5-6608B7995248}" destId="{A3FCF306-1844-F049-A869-F08E89F28B86}" srcOrd="0" destOrd="1" presId="urn:microsoft.com/office/officeart/2005/8/layout/hList1"/>
    <dgm:cxn modelId="{6D61BC7D-627A-4E7A-8AC6-4FDE3070905C}" type="presOf" srcId="{11F6F598-3C36-4ADC-A952-716E84EB654A}" destId="{A3FCF306-1844-F049-A869-F08E89F28B86}" srcOrd="0" destOrd="0" presId="urn:microsoft.com/office/officeart/2005/8/layout/hList1"/>
    <dgm:cxn modelId="{3BB05FCC-5CED-493D-A225-EDCC9B4BF56F}" srcId="{7B4C9DB2-4534-3148-951E-63E2EDB1462E}" destId="{11F6F598-3C36-4ADC-A952-716E84EB654A}" srcOrd="0" destOrd="0" parTransId="{71F4A01B-9029-458C-8F2C-B2E3FA45469B}" sibTransId="{A8261FB8-A2C3-4207-9F2F-E5A75EA4FE0A}"/>
    <dgm:cxn modelId="{D07E04D0-F2E7-6E45-BD69-70F42BAD47E6}" type="presOf" srcId="{DAE7FDB2-7F11-224C-A3A5-C9D1D70ABDD9}" destId="{A13285AD-BCB1-7E4D-85CE-87760AFED772}" srcOrd="0" destOrd="0" presId="urn:microsoft.com/office/officeart/2005/8/layout/hList1"/>
    <dgm:cxn modelId="{016599D0-080A-48DE-BA6C-096B0AFF7266}" type="presOf" srcId="{3E5A9A86-EF06-4423-87A5-313DF1E0E99E}" destId="{36E9E9D3-F94D-AD4A-B699-51DA3F8175FA}" srcOrd="0" destOrd="1" presId="urn:microsoft.com/office/officeart/2005/8/layout/hList1"/>
    <dgm:cxn modelId="{F47076E9-C50F-400D-B7D9-E457C6F92BDC}" srcId="{DAE7FDB2-7F11-224C-A3A5-C9D1D70ABDD9}" destId="{3E5A9A86-EF06-4423-87A5-313DF1E0E99E}" srcOrd="1" destOrd="0" parTransId="{A6E4C0BE-EE3B-4C26-B184-D5058ADC2E56}" sibTransId="{1E1BDB29-FFD7-4312-A51E-9757672F99E7}"/>
    <dgm:cxn modelId="{0D2F60EF-6F94-4F44-9A15-D646C3AA8364}" srcId="{DAE7FDB2-7F11-224C-A3A5-C9D1D70ABDD9}" destId="{907EB413-9E7A-4F08-B381-D83F33040D99}" srcOrd="2" destOrd="0" parTransId="{AC46F826-7720-4C82-ABF3-98D59E2DD624}" sibTransId="{95D008A1-92B0-430B-9D13-CC55CFF4884D}"/>
    <dgm:cxn modelId="{75C370F2-B57A-9C42-8112-0224B2D4EEBE}" type="presOf" srcId="{7B4C9DB2-4534-3148-951E-63E2EDB1462E}" destId="{972C9BAD-91FB-E34E-9774-44139D2AED1F}" srcOrd="0" destOrd="0" presId="urn:microsoft.com/office/officeart/2005/8/layout/hList1"/>
    <dgm:cxn modelId="{CA7302F7-140B-4CFE-878F-0834FBB88C93}" type="presOf" srcId="{35196179-6F90-4FDA-9EAF-036A7686BEC2}" destId="{36E9E9D3-F94D-AD4A-B699-51DA3F8175FA}" srcOrd="0" destOrd="3" presId="urn:microsoft.com/office/officeart/2005/8/layout/hList1"/>
    <dgm:cxn modelId="{DAB683C8-12D9-7E4B-BBCD-90C9DC80F07A}" type="presParOf" srcId="{CC9B6850-7294-6246-A15A-09F1CD3217E6}" destId="{9CD18614-ED3A-0E48-87C2-62B22F7EDE23}" srcOrd="0" destOrd="0" presId="urn:microsoft.com/office/officeart/2005/8/layout/hList1"/>
    <dgm:cxn modelId="{6F3B2C9F-FE3A-0D42-A08C-66E0D49F28C9}" type="presParOf" srcId="{9CD18614-ED3A-0E48-87C2-62B22F7EDE23}" destId="{A13285AD-BCB1-7E4D-85CE-87760AFED772}" srcOrd="0" destOrd="0" presId="urn:microsoft.com/office/officeart/2005/8/layout/hList1"/>
    <dgm:cxn modelId="{D3D17196-B469-3444-BC7C-8160075AB7F6}" type="presParOf" srcId="{9CD18614-ED3A-0E48-87C2-62B22F7EDE23}" destId="{36E9E9D3-F94D-AD4A-B699-51DA3F8175FA}" srcOrd="1" destOrd="0" presId="urn:microsoft.com/office/officeart/2005/8/layout/hList1"/>
    <dgm:cxn modelId="{036E91B8-A9F0-FB43-A79D-920CA86967F4}" type="presParOf" srcId="{CC9B6850-7294-6246-A15A-09F1CD3217E6}" destId="{B305BA6F-6252-5D4D-84FA-B2F11F5BE233}" srcOrd="1" destOrd="0" presId="urn:microsoft.com/office/officeart/2005/8/layout/hList1"/>
    <dgm:cxn modelId="{E33D8791-8160-B140-AF80-430410712995}" type="presParOf" srcId="{CC9B6850-7294-6246-A15A-09F1CD3217E6}" destId="{B8A08F0B-C2AF-A044-882C-EE69AA53287E}" srcOrd="2" destOrd="0" presId="urn:microsoft.com/office/officeart/2005/8/layout/hList1"/>
    <dgm:cxn modelId="{522D5F0C-A872-8845-964E-96AC4D679B29}" type="presParOf" srcId="{B8A08F0B-C2AF-A044-882C-EE69AA53287E}" destId="{972C9BAD-91FB-E34E-9774-44139D2AED1F}" srcOrd="0" destOrd="0" presId="urn:microsoft.com/office/officeart/2005/8/layout/hList1"/>
    <dgm:cxn modelId="{72255E52-6CF5-224D-9335-08014FAEF6EB}" type="presParOf" srcId="{B8A08F0B-C2AF-A044-882C-EE69AA53287E}" destId="{A3FCF306-1844-F049-A869-F08E89F28B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9EA6DA-BC1B-A042-BB56-A55C257AABEB}" type="doc">
      <dgm:prSet loTypeId="urn:microsoft.com/office/officeart/2005/8/layout/hierarchy4" loCatId="process" qsTypeId="urn:microsoft.com/office/officeart/2005/8/quickstyle/3d4" qsCatId="3D" csTypeId="urn:microsoft.com/office/officeart/2005/8/colors/accent2_2" csCatId="accent2" phldr="1"/>
      <dgm:spPr/>
      <dgm:t>
        <a:bodyPr/>
        <a:lstStyle/>
        <a:p>
          <a:endParaRPr lang="fr-CA"/>
        </a:p>
      </dgm:t>
    </dgm:pt>
    <dgm:pt modelId="{9D57AE4A-E1F5-FA43-AADB-AB5C86CAD48D}">
      <dgm:prSet custT="1"/>
      <dgm:spPr>
        <a:solidFill>
          <a:srgbClr val="94CC9F"/>
        </a:solidFill>
      </dgm:spPr>
      <dgm:t>
        <a:bodyPr/>
        <a:lstStyle/>
        <a:p>
          <a:pPr>
            <a:spcAft>
              <a:spcPts val="0"/>
            </a:spcAft>
          </a:pPr>
          <a:r>
            <a:rPr lang="fr-FR" sz="2400" b="1">
              <a:solidFill>
                <a:schemeClr val="tx1"/>
              </a:solidFill>
            </a:rPr>
            <a:t>Quels</a:t>
          </a:r>
        </a:p>
        <a:p>
          <a:pPr>
            <a:spcAft>
              <a:spcPts val="0"/>
            </a:spcAft>
          </a:pPr>
          <a:r>
            <a:rPr lang="fr-FR" sz="2400" b="1">
              <a:solidFill>
                <a:schemeClr val="tx1"/>
              </a:solidFill>
            </a:rPr>
            <a:t> </a:t>
          </a:r>
          <a:r>
            <a:rPr lang="fr-FR" sz="2400" b="1" err="1">
              <a:solidFill>
                <a:schemeClr val="tx1"/>
              </a:solidFill>
            </a:rPr>
            <a:t>renseigne-ments</a:t>
          </a:r>
          <a:r>
            <a:rPr lang="fr-FR" sz="2400" b="1">
              <a:solidFill>
                <a:schemeClr val="tx1"/>
              </a:solidFill>
            </a:rPr>
            <a:t> recueillir:</a:t>
          </a:r>
        </a:p>
        <a:p>
          <a:pPr>
            <a:spcAft>
              <a:spcPts val="0"/>
            </a:spcAft>
          </a:pPr>
          <a:endParaRPr lang="fr-FR" sz="2400" b="1">
            <a:solidFill>
              <a:schemeClr val="tx1"/>
            </a:solidFill>
          </a:endParaRPr>
        </a:p>
        <a:p>
          <a:pPr>
            <a:spcAft>
              <a:spcPts val="0"/>
            </a:spcAft>
          </a:pPr>
          <a:r>
            <a:rPr lang="fr-FR" sz="2400" b="0">
              <a:solidFill>
                <a:schemeClr val="tx1"/>
              </a:solidFill>
            </a:rPr>
            <a:t>Critère de nécessité</a:t>
          </a:r>
        </a:p>
      </dgm:t>
    </dgm:pt>
    <dgm:pt modelId="{5647EFE3-AEB5-4D48-84B6-EBC4AD015CFD}" type="parTrans" cxnId="{241FB5EC-3717-6844-992F-F3C7135514A3}">
      <dgm:prSet/>
      <dgm:spPr/>
      <dgm:t>
        <a:bodyPr/>
        <a:lstStyle/>
        <a:p>
          <a:endParaRPr lang="fr-CA"/>
        </a:p>
      </dgm:t>
    </dgm:pt>
    <dgm:pt modelId="{ADF9A8D6-94EF-9D43-906F-D62FF6734213}" type="sibTrans" cxnId="{241FB5EC-3717-6844-992F-F3C7135514A3}">
      <dgm:prSet custT="1"/>
      <dgm:spPr/>
      <dgm:t>
        <a:bodyPr/>
        <a:lstStyle/>
        <a:p>
          <a:endParaRPr lang="fr-CA" sz="1100">
            <a:solidFill>
              <a:schemeClr val="tx2">
                <a:lumMod val="50000"/>
              </a:schemeClr>
            </a:solidFill>
          </a:endParaRPr>
        </a:p>
      </dgm:t>
    </dgm:pt>
    <dgm:pt modelId="{4C5C8C3C-8B55-4748-95D6-C44BB32C9DEA}">
      <dgm:prSet custT="1"/>
      <dgm:spPr>
        <a:solidFill>
          <a:srgbClr val="94CC9F"/>
        </a:solidFill>
      </dgm:spPr>
      <dgm:t>
        <a:bodyPr/>
        <a:lstStyle/>
        <a:p>
          <a:pPr>
            <a:spcAft>
              <a:spcPts val="0"/>
            </a:spcAft>
          </a:pPr>
          <a:r>
            <a:rPr lang="fr-CA" sz="2000" b="1" i="0">
              <a:solidFill>
                <a:schemeClr val="tx1"/>
              </a:solidFill>
            </a:rPr>
            <a:t>Quand </a:t>
          </a:r>
        </a:p>
        <a:p>
          <a:pPr>
            <a:spcAft>
              <a:spcPts val="0"/>
            </a:spcAft>
          </a:pPr>
          <a:r>
            <a:rPr lang="fr-CA" sz="2000" b="1" i="0">
              <a:solidFill>
                <a:schemeClr val="tx1"/>
              </a:solidFill>
            </a:rPr>
            <a:t>les détruire? </a:t>
          </a:r>
        </a:p>
        <a:p>
          <a:pPr>
            <a:spcAft>
              <a:spcPts val="0"/>
            </a:spcAft>
          </a:pPr>
          <a:endParaRPr lang="fr-CA" sz="2000" b="1" i="0">
            <a:solidFill>
              <a:schemeClr val="tx1"/>
            </a:solidFill>
          </a:endParaRPr>
        </a:p>
        <a:p>
          <a:pPr>
            <a:spcAft>
              <a:spcPts val="0"/>
            </a:spcAft>
          </a:pPr>
          <a:r>
            <a:rPr lang="fr-CA" sz="2000" b="0" i="0">
              <a:solidFill>
                <a:schemeClr val="tx1"/>
              </a:solidFill>
            </a:rPr>
            <a:t>après délai de révision de note</a:t>
          </a:r>
        </a:p>
        <a:p>
          <a:pPr>
            <a:spcAft>
              <a:spcPts val="0"/>
            </a:spcAft>
          </a:pPr>
          <a:r>
            <a:rPr lang="fr-CA" sz="2000" b="0" i="0">
              <a:solidFill>
                <a:schemeClr val="tx1"/>
              </a:solidFill>
            </a:rPr>
            <a:t>ou </a:t>
          </a:r>
        </a:p>
        <a:p>
          <a:pPr>
            <a:spcAft>
              <a:spcPts val="0"/>
            </a:spcAft>
          </a:pPr>
          <a:r>
            <a:rPr lang="fr-CA" sz="2000" b="0" i="0">
              <a:solidFill>
                <a:schemeClr val="tx1"/>
              </a:solidFill>
            </a:rPr>
            <a:t>si documents liés aux évaluations </a:t>
          </a:r>
        </a:p>
        <a:p>
          <a:pPr>
            <a:spcAft>
              <a:spcPts val="0"/>
            </a:spcAft>
          </a:pPr>
          <a:r>
            <a:rPr lang="fr-CA" sz="2000" b="0" i="0">
              <a:solidFill>
                <a:schemeClr val="tx1"/>
              </a:solidFill>
            </a:rPr>
            <a:t>(2 ans)</a:t>
          </a:r>
          <a:endParaRPr lang="fr-CA" sz="2000" b="0" i="0"/>
        </a:p>
      </dgm:t>
    </dgm:pt>
    <dgm:pt modelId="{4BC317FD-F6A0-DD4F-B8B1-0230459D176D}" type="parTrans" cxnId="{54E69C78-6107-FB4B-B022-4ABD4B6981D4}">
      <dgm:prSet/>
      <dgm:spPr/>
      <dgm:t>
        <a:bodyPr/>
        <a:lstStyle/>
        <a:p>
          <a:endParaRPr lang="fr-CA"/>
        </a:p>
      </dgm:t>
    </dgm:pt>
    <dgm:pt modelId="{539D672B-E965-8540-AB3D-8AF3D30A4912}" type="sibTrans" cxnId="{54E69C78-6107-FB4B-B022-4ABD4B6981D4}">
      <dgm:prSet custT="1"/>
      <dgm:spPr/>
      <dgm:t>
        <a:bodyPr/>
        <a:lstStyle/>
        <a:p>
          <a:endParaRPr lang="fr-CA" sz="1100">
            <a:solidFill>
              <a:schemeClr val="tx2">
                <a:lumMod val="50000"/>
              </a:schemeClr>
            </a:solidFill>
          </a:endParaRPr>
        </a:p>
      </dgm:t>
    </dgm:pt>
    <dgm:pt modelId="{D01DE83F-AF27-4D49-84AC-6709057EA24F}">
      <dgm:prSet custT="1"/>
      <dgm:spPr>
        <a:solidFill>
          <a:schemeClr val="accent3">
            <a:lumMod val="40000"/>
            <a:lumOff val="60000"/>
          </a:schemeClr>
        </a:solidFill>
      </dgm:spPr>
      <dgm:t>
        <a:bodyPr/>
        <a:lstStyle/>
        <a:p>
          <a:pPr>
            <a:spcAft>
              <a:spcPts val="0"/>
            </a:spcAft>
          </a:pPr>
          <a:r>
            <a:rPr lang="fr-CA" sz="2000" b="1">
              <a:solidFill>
                <a:schemeClr val="tx1"/>
              </a:solidFill>
            </a:rPr>
            <a:t>Comment </a:t>
          </a:r>
        </a:p>
        <a:p>
          <a:pPr>
            <a:spcAft>
              <a:spcPts val="0"/>
            </a:spcAft>
          </a:pPr>
          <a:r>
            <a:rPr lang="fr-CA" sz="2000" b="1">
              <a:solidFill>
                <a:schemeClr val="tx1"/>
              </a:solidFill>
            </a:rPr>
            <a:t>les détruire?</a:t>
          </a:r>
        </a:p>
        <a:p>
          <a:pPr>
            <a:spcAft>
              <a:spcPts val="0"/>
            </a:spcAft>
          </a:pPr>
          <a:endParaRPr lang="fr-CA" sz="2000" b="1">
            <a:solidFill>
              <a:schemeClr val="tx1"/>
            </a:solidFill>
          </a:endParaRPr>
        </a:p>
        <a:p>
          <a:pPr>
            <a:spcAft>
              <a:spcPts val="0"/>
            </a:spcAft>
          </a:pPr>
          <a:r>
            <a:rPr lang="fr-CA" sz="2000" b="0">
              <a:solidFill>
                <a:schemeClr val="tx1"/>
              </a:solidFill>
            </a:rPr>
            <a:t>Papiers : déchiquetés</a:t>
          </a:r>
        </a:p>
        <a:p>
          <a:pPr>
            <a:spcAft>
              <a:spcPts val="0"/>
            </a:spcAft>
          </a:pPr>
          <a:r>
            <a:rPr lang="fr-CA" sz="2000" b="0">
              <a:solidFill>
                <a:schemeClr val="tx1"/>
              </a:solidFill>
            </a:rPr>
            <a:t> </a:t>
          </a:r>
        </a:p>
        <a:p>
          <a:pPr>
            <a:spcAft>
              <a:spcPts val="0"/>
            </a:spcAft>
          </a:pPr>
          <a:r>
            <a:rPr lang="fr-CA" sz="2000" b="0">
              <a:solidFill>
                <a:schemeClr val="tx1"/>
              </a:solidFill>
            </a:rPr>
            <a:t>Électroniques: supprimer et vider corbeille</a:t>
          </a:r>
          <a:endParaRPr lang="fr-CA" sz="2000" b="0" i="0" baseline="0">
            <a:solidFill>
              <a:schemeClr val="tx1"/>
            </a:solidFill>
          </a:endParaRPr>
        </a:p>
      </dgm:t>
    </dgm:pt>
    <dgm:pt modelId="{B0207782-6967-A142-955B-DC7A48123353}" type="parTrans" cxnId="{6B9D1872-0A18-874D-BD3C-D4BF5B07E831}">
      <dgm:prSet/>
      <dgm:spPr/>
      <dgm:t>
        <a:bodyPr/>
        <a:lstStyle/>
        <a:p>
          <a:endParaRPr lang="fr-CA"/>
        </a:p>
      </dgm:t>
    </dgm:pt>
    <dgm:pt modelId="{87303802-CC8F-464B-A5A6-D58A75A9866C}" type="sibTrans" cxnId="{6B9D1872-0A18-874D-BD3C-D4BF5B07E831}">
      <dgm:prSet/>
      <dgm:spPr/>
      <dgm:t>
        <a:bodyPr/>
        <a:lstStyle/>
        <a:p>
          <a:endParaRPr lang="fr-CA"/>
        </a:p>
      </dgm:t>
    </dgm:pt>
    <dgm:pt modelId="{074B3D25-EFFB-964F-B222-BE9207E52127}">
      <dgm:prSet custT="1"/>
      <dgm:spPr>
        <a:solidFill>
          <a:schemeClr val="accent3">
            <a:lumMod val="40000"/>
            <a:lumOff val="60000"/>
          </a:schemeClr>
        </a:solidFill>
      </dgm:spPr>
      <dgm:t>
        <a:bodyPr/>
        <a:lstStyle/>
        <a:p>
          <a:pPr>
            <a:spcAft>
              <a:spcPts val="0"/>
            </a:spcAft>
          </a:pPr>
          <a:r>
            <a:rPr lang="fr-CA" sz="2400" b="1">
              <a:solidFill>
                <a:schemeClr val="tx1"/>
              </a:solidFill>
            </a:rPr>
            <a:t>Où </a:t>
          </a:r>
        </a:p>
        <a:p>
          <a:pPr>
            <a:spcAft>
              <a:spcPts val="0"/>
            </a:spcAft>
          </a:pPr>
          <a:r>
            <a:rPr lang="fr-CA" sz="2400" b="1">
              <a:solidFill>
                <a:schemeClr val="tx1"/>
              </a:solidFill>
            </a:rPr>
            <a:t>les conserver ?</a:t>
          </a:r>
        </a:p>
        <a:p>
          <a:pPr>
            <a:spcAft>
              <a:spcPts val="0"/>
            </a:spcAft>
          </a:pPr>
          <a:r>
            <a:rPr lang="fr-CA" sz="2400" b="1">
              <a:solidFill>
                <a:schemeClr val="tx1"/>
              </a:solidFill>
            </a:rPr>
            <a:t> </a:t>
          </a:r>
        </a:p>
        <a:p>
          <a:pPr>
            <a:spcAft>
              <a:spcPts val="0"/>
            </a:spcAft>
          </a:pPr>
          <a:r>
            <a:rPr lang="fr-CA" sz="2400" b="0">
              <a:solidFill>
                <a:schemeClr val="tx1"/>
              </a:solidFill>
            </a:rPr>
            <a:t>Office 365</a:t>
          </a:r>
        </a:p>
        <a:p>
          <a:pPr>
            <a:spcAft>
              <a:spcPts val="0"/>
            </a:spcAft>
          </a:pPr>
          <a:r>
            <a:rPr lang="fr-CA" sz="2400" b="0">
              <a:solidFill>
                <a:schemeClr val="tx1"/>
              </a:solidFill>
            </a:rPr>
            <a:t>du Collège</a:t>
          </a:r>
        </a:p>
      </dgm:t>
    </dgm:pt>
    <dgm:pt modelId="{87F5C3E8-3C12-3B4A-848C-9E33F89E8F14}" type="parTrans" cxnId="{E997886E-3455-DC42-8E88-D79A552F2764}">
      <dgm:prSet/>
      <dgm:spPr/>
      <dgm:t>
        <a:bodyPr/>
        <a:lstStyle/>
        <a:p>
          <a:endParaRPr lang="fr-CA"/>
        </a:p>
      </dgm:t>
    </dgm:pt>
    <dgm:pt modelId="{F96A98D8-49BC-894F-878D-182A9ACDA1F7}" type="sibTrans" cxnId="{E997886E-3455-DC42-8E88-D79A552F2764}">
      <dgm:prSet custT="1"/>
      <dgm:spPr/>
      <dgm:t>
        <a:bodyPr/>
        <a:lstStyle/>
        <a:p>
          <a:endParaRPr lang="fr-CA" sz="1100"/>
        </a:p>
      </dgm:t>
    </dgm:pt>
    <dgm:pt modelId="{90FE4D91-E161-9D4C-AEE9-8381BE0503F4}" type="pres">
      <dgm:prSet presAssocID="{549EA6DA-BC1B-A042-BB56-A55C257AABEB}" presName="Name0" presStyleCnt="0">
        <dgm:presLayoutVars>
          <dgm:chPref val="1"/>
          <dgm:dir/>
          <dgm:animOne val="branch"/>
          <dgm:animLvl val="lvl"/>
          <dgm:resizeHandles/>
        </dgm:presLayoutVars>
      </dgm:prSet>
      <dgm:spPr/>
    </dgm:pt>
    <dgm:pt modelId="{E7AAD2C9-78A6-A244-A890-CAE81795AA54}" type="pres">
      <dgm:prSet presAssocID="{9D57AE4A-E1F5-FA43-AADB-AB5C86CAD48D}" presName="vertOne" presStyleCnt="0"/>
      <dgm:spPr/>
    </dgm:pt>
    <dgm:pt modelId="{2FA5BE94-E614-9D43-B222-BA3564A721A2}" type="pres">
      <dgm:prSet presAssocID="{9D57AE4A-E1F5-FA43-AADB-AB5C86CAD48D}" presName="txOne" presStyleLbl="node0" presStyleIdx="0" presStyleCnt="4">
        <dgm:presLayoutVars>
          <dgm:chPref val="3"/>
        </dgm:presLayoutVars>
      </dgm:prSet>
      <dgm:spPr/>
    </dgm:pt>
    <dgm:pt modelId="{806918E5-404C-5243-AC2B-32997AE5F300}" type="pres">
      <dgm:prSet presAssocID="{9D57AE4A-E1F5-FA43-AADB-AB5C86CAD48D}" presName="horzOne" presStyleCnt="0"/>
      <dgm:spPr/>
    </dgm:pt>
    <dgm:pt modelId="{0871FB49-ED68-0B48-9A24-DB0FCD9993D8}" type="pres">
      <dgm:prSet presAssocID="{ADF9A8D6-94EF-9D43-906F-D62FF6734213}" presName="sibSpaceOne" presStyleCnt="0"/>
      <dgm:spPr/>
    </dgm:pt>
    <dgm:pt modelId="{70CBC415-3C0D-2345-94B4-5DDBB59CAD70}" type="pres">
      <dgm:prSet presAssocID="{074B3D25-EFFB-964F-B222-BE9207E52127}" presName="vertOne" presStyleCnt="0"/>
      <dgm:spPr/>
    </dgm:pt>
    <dgm:pt modelId="{B93993AF-B980-F046-9AB9-622D0A0EBC53}" type="pres">
      <dgm:prSet presAssocID="{074B3D25-EFFB-964F-B222-BE9207E52127}" presName="txOne" presStyleLbl="node0" presStyleIdx="1" presStyleCnt="4">
        <dgm:presLayoutVars>
          <dgm:chPref val="3"/>
        </dgm:presLayoutVars>
      </dgm:prSet>
      <dgm:spPr/>
    </dgm:pt>
    <dgm:pt modelId="{31301732-6CA1-BF4F-B48A-C95B781E155A}" type="pres">
      <dgm:prSet presAssocID="{074B3D25-EFFB-964F-B222-BE9207E52127}" presName="horzOne" presStyleCnt="0"/>
      <dgm:spPr/>
    </dgm:pt>
    <dgm:pt modelId="{1C6067E2-EAAC-914D-B5B1-7B9B125D05AE}" type="pres">
      <dgm:prSet presAssocID="{F96A98D8-49BC-894F-878D-182A9ACDA1F7}" presName="sibSpaceOne" presStyleCnt="0"/>
      <dgm:spPr/>
    </dgm:pt>
    <dgm:pt modelId="{182D34D7-3DA7-6948-9E37-57DF7327F57F}" type="pres">
      <dgm:prSet presAssocID="{4C5C8C3C-8B55-4748-95D6-C44BB32C9DEA}" presName="vertOne" presStyleCnt="0"/>
      <dgm:spPr/>
    </dgm:pt>
    <dgm:pt modelId="{D60AA25D-51A3-F64B-8A0A-1D335BF7341B}" type="pres">
      <dgm:prSet presAssocID="{4C5C8C3C-8B55-4748-95D6-C44BB32C9DEA}" presName="txOne" presStyleLbl="node0" presStyleIdx="2" presStyleCnt="4">
        <dgm:presLayoutVars>
          <dgm:chPref val="3"/>
        </dgm:presLayoutVars>
      </dgm:prSet>
      <dgm:spPr/>
    </dgm:pt>
    <dgm:pt modelId="{ABA01D25-A74D-4043-BE8B-3816F4120DF4}" type="pres">
      <dgm:prSet presAssocID="{4C5C8C3C-8B55-4748-95D6-C44BB32C9DEA}" presName="horzOne" presStyleCnt="0"/>
      <dgm:spPr/>
    </dgm:pt>
    <dgm:pt modelId="{F18655BB-B8D8-5548-BB23-93FB27B524DE}" type="pres">
      <dgm:prSet presAssocID="{539D672B-E965-8540-AB3D-8AF3D30A4912}" presName="sibSpaceOne" presStyleCnt="0"/>
      <dgm:spPr/>
    </dgm:pt>
    <dgm:pt modelId="{47F6BEAF-BB7E-594C-98A2-A37B3139983B}" type="pres">
      <dgm:prSet presAssocID="{D01DE83F-AF27-4D49-84AC-6709057EA24F}" presName="vertOne" presStyleCnt="0"/>
      <dgm:spPr/>
    </dgm:pt>
    <dgm:pt modelId="{95F8D99B-1416-F340-A2B2-75923FE729B4}" type="pres">
      <dgm:prSet presAssocID="{D01DE83F-AF27-4D49-84AC-6709057EA24F}" presName="txOne" presStyleLbl="node0" presStyleIdx="3" presStyleCnt="4">
        <dgm:presLayoutVars>
          <dgm:chPref val="3"/>
        </dgm:presLayoutVars>
      </dgm:prSet>
      <dgm:spPr/>
    </dgm:pt>
    <dgm:pt modelId="{67AE499B-880D-334D-8977-80A4A76C2F4F}" type="pres">
      <dgm:prSet presAssocID="{D01DE83F-AF27-4D49-84AC-6709057EA24F}" presName="horzOne" presStyleCnt="0"/>
      <dgm:spPr/>
    </dgm:pt>
  </dgm:ptLst>
  <dgm:cxnLst>
    <dgm:cxn modelId="{24C7301C-A653-614E-BB4B-E7B230012650}" type="presOf" srcId="{D01DE83F-AF27-4D49-84AC-6709057EA24F}" destId="{95F8D99B-1416-F340-A2B2-75923FE729B4}" srcOrd="0" destOrd="0" presId="urn:microsoft.com/office/officeart/2005/8/layout/hierarchy4"/>
    <dgm:cxn modelId="{0A8C6739-A92C-0F43-862D-5C5283D4846C}" type="presOf" srcId="{549EA6DA-BC1B-A042-BB56-A55C257AABEB}" destId="{90FE4D91-E161-9D4C-AEE9-8381BE0503F4}" srcOrd="0" destOrd="0" presId="urn:microsoft.com/office/officeart/2005/8/layout/hierarchy4"/>
    <dgm:cxn modelId="{7696E16A-9D63-4049-86C2-324B52A61DBD}" type="presOf" srcId="{074B3D25-EFFB-964F-B222-BE9207E52127}" destId="{B93993AF-B980-F046-9AB9-622D0A0EBC53}" srcOrd="0" destOrd="0" presId="urn:microsoft.com/office/officeart/2005/8/layout/hierarchy4"/>
    <dgm:cxn modelId="{E997886E-3455-DC42-8E88-D79A552F2764}" srcId="{549EA6DA-BC1B-A042-BB56-A55C257AABEB}" destId="{074B3D25-EFFB-964F-B222-BE9207E52127}" srcOrd="1" destOrd="0" parTransId="{87F5C3E8-3C12-3B4A-848C-9E33F89E8F14}" sibTransId="{F96A98D8-49BC-894F-878D-182A9ACDA1F7}"/>
    <dgm:cxn modelId="{6B9D1872-0A18-874D-BD3C-D4BF5B07E831}" srcId="{549EA6DA-BC1B-A042-BB56-A55C257AABEB}" destId="{D01DE83F-AF27-4D49-84AC-6709057EA24F}" srcOrd="3" destOrd="0" parTransId="{B0207782-6967-A142-955B-DC7A48123353}" sibTransId="{87303802-CC8F-464B-A5A6-D58A75A9866C}"/>
    <dgm:cxn modelId="{54E69C78-6107-FB4B-B022-4ABD4B6981D4}" srcId="{549EA6DA-BC1B-A042-BB56-A55C257AABEB}" destId="{4C5C8C3C-8B55-4748-95D6-C44BB32C9DEA}" srcOrd="2" destOrd="0" parTransId="{4BC317FD-F6A0-DD4F-B8B1-0230459D176D}" sibTransId="{539D672B-E965-8540-AB3D-8AF3D30A4912}"/>
    <dgm:cxn modelId="{3409F49D-8A4D-ED40-867E-1E03ED03F479}" type="presOf" srcId="{4C5C8C3C-8B55-4748-95D6-C44BB32C9DEA}" destId="{D60AA25D-51A3-F64B-8A0A-1D335BF7341B}" srcOrd="0" destOrd="0" presId="urn:microsoft.com/office/officeart/2005/8/layout/hierarchy4"/>
    <dgm:cxn modelId="{9B337DD9-F096-2B4C-82A8-FE5A6DCE5469}" type="presOf" srcId="{9D57AE4A-E1F5-FA43-AADB-AB5C86CAD48D}" destId="{2FA5BE94-E614-9D43-B222-BA3564A721A2}" srcOrd="0" destOrd="0" presId="urn:microsoft.com/office/officeart/2005/8/layout/hierarchy4"/>
    <dgm:cxn modelId="{241FB5EC-3717-6844-992F-F3C7135514A3}" srcId="{549EA6DA-BC1B-A042-BB56-A55C257AABEB}" destId="{9D57AE4A-E1F5-FA43-AADB-AB5C86CAD48D}" srcOrd="0" destOrd="0" parTransId="{5647EFE3-AEB5-4D48-84B6-EBC4AD015CFD}" sibTransId="{ADF9A8D6-94EF-9D43-906F-D62FF6734213}"/>
    <dgm:cxn modelId="{32304BB4-F2FD-6B4A-9D5C-A5E0D8CE6D1F}" type="presParOf" srcId="{90FE4D91-E161-9D4C-AEE9-8381BE0503F4}" destId="{E7AAD2C9-78A6-A244-A890-CAE81795AA54}" srcOrd="0" destOrd="0" presId="urn:microsoft.com/office/officeart/2005/8/layout/hierarchy4"/>
    <dgm:cxn modelId="{E59FD804-E839-E048-B95D-27808E069D0D}" type="presParOf" srcId="{E7AAD2C9-78A6-A244-A890-CAE81795AA54}" destId="{2FA5BE94-E614-9D43-B222-BA3564A721A2}" srcOrd="0" destOrd="0" presId="urn:microsoft.com/office/officeart/2005/8/layout/hierarchy4"/>
    <dgm:cxn modelId="{3A660DBE-42DF-BB4E-8CF0-DED6357F7F11}" type="presParOf" srcId="{E7AAD2C9-78A6-A244-A890-CAE81795AA54}" destId="{806918E5-404C-5243-AC2B-32997AE5F300}" srcOrd="1" destOrd="0" presId="urn:microsoft.com/office/officeart/2005/8/layout/hierarchy4"/>
    <dgm:cxn modelId="{5481827E-245A-2C42-BA99-6F47C879FCD7}" type="presParOf" srcId="{90FE4D91-E161-9D4C-AEE9-8381BE0503F4}" destId="{0871FB49-ED68-0B48-9A24-DB0FCD9993D8}" srcOrd="1" destOrd="0" presId="urn:microsoft.com/office/officeart/2005/8/layout/hierarchy4"/>
    <dgm:cxn modelId="{FEF6E457-59DF-3D4F-9218-A2F19D3663AC}" type="presParOf" srcId="{90FE4D91-E161-9D4C-AEE9-8381BE0503F4}" destId="{70CBC415-3C0D-2345-94B4-5DDBB59CAD70}" srcOrd="2" destOrd="0" presId="urn:microsoft.com/office/officeart/2005/8/layout/hierarchy4"/>
    <dgm:cxn modelId="{F8347E05-0F05-8F47-A6E4-21E5474C17F3}" type="presParOf" srcId="{70CBC415-3C0D-2345-94B4-5DDBB59CAD70}" destId="{B93993AF-B980-F046-9AB9-622D0A0EBC53}" srcOrd="0" destOrd="0" presId="urn:microsoft.com/office/officeart/2005/8/layout/hierarchy4"/>
    <dgm:cxn modelId="{D73861F7-CAE9-B349-B02B-EA1ECB720961}" type="presParOf" srcId="{70CBC415-3C0D-2345-94B4-5DDBB59CAD70}" destId="{31301732-6CA1-BF4F-B48A-C95B781E155A}" srcOrd="1" destOrd="0" presId="urn:microsoft.com/office/officeart/2005/8/layout/hierarchy4"/>
    <dgm:cxn modelId="{0C13DB7E-9CEC-0A4C-8703-0D6CBD3DED5E}" type="presParOf" srcId="{90FE4D91-E161-9D4C-AEE9-8381BE0503F4}" destId="{1C6067E2-EAAC-914D-B5B1-7B9B125D05AE}" srcOrd="3" destOrd="0" presId="urn:microsoft.com/office/officeart/2005/8/layout/hierarchy4"/>
    <dgm:cxn modelId="{40166EA2-71B2-CC46-B434-19161240F1D9}" type="presParOf" srcId="{90FE4D91-E161-9D4C-AEE9-8381BE0503F4}" destId="{182D34D7-3DA7-6948-9E37-57DF7327F57F}" srcOrd="4" destOrd="0" presId="urn:microsoft.com/office/officeart/2005/8/layout/hierarchy4"/>
    <dgm:cxn modelId="{7A9FE0F9-6342-504E-8A52-A17614334236}" type="presParOf" srcId="{182D34D7-3DA7-6948-9E37-57DF7327F57F}" destId="{D60AA25D-51A3-F64B-8A0A-1D335BF7341B}" srcOrd="0" destOrd="0" presId="urn:microsoft.com/office/officeart/2005/8/layout/hierarchy4"/>
    <dgm:cxn modelId="{6C253C75-5E8E-E647-ACF2-2F5BCB3A6549}" type="presParOf" srcId="{182D34D7-3DA7-6948-9E37-57DF7327F57F}" destId="{ABA01D25-A74D-4043-BE8B-3816F4120DF4}" srcOrd="1" destOrd="0" presId="urn:microsoft.com/office/officeart/2005/8/layout/hierarchy4"/>
    <dgm:cxn modelId="{AD2E1DB2-9F94-3745-88E3-C3F705E5AA02}" type="presParOf" srcId="{90FE4D91-E161-9D4C-AEE9-8381BE0503F4}" destId="{F18655BB-B8D8-5548-BB23-93FB27B524DE}" srcOrd="5" destOrd="0" presId="urn:microsoft.com/office/officeart/2005/8/layout/hierarchy4"/>
    <dgm:cxn modelId="{75B52A7B-68F2-0F47-A5D2-426BC2E5929A}" type="presParOf" srcId="{90FE4D91-E161-9D4C-AEE9-8381BE0503F4}" destId="{47F6BEAF-BB7E-594C-98A2-A37B3139983B}" srcOrd="6" destOrd="0" presId="urn:microsoft.com/office/officeart/2005/8/layout/hierarchy4"/>
    <dgm:cxn modelId="{7D7340CE-AEEE-1C47-83A7-303D0882928A}" type="presParOf" srcId="{47F6BEAF-BB7E-594C-98A2-A37B3139983B}" destId="{95F8D99B-1416-F340-A2B2-75923FE729B4}" srcOrd="0" destOrd="0" presId="urn:microsoft.com/office/officeart/2005/8/layout/hierarchy4"/>
    <dgm:cxn modelId="{1CDDBACF-63F9-A548-ADCD-FB1AA2F9A21A}" type="presParOf" srcId="{47F6BEAF-BB7E-594C-98A2-A37B3139983B}" destId="{67AE499B-880D-334D-8977-80A4A76C2F4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A643EF-87C8-4A64-8F86-40320EFD4037}" type="doc">
      <dgm:prSet loTypeId="urn:microsoft.com/office/officeart/2005/8/layout/hProcess9" loCatId="process" qsTypeId="urn:microsoft.com/office/officeart/2005/8/quickstyle/simple1" qsCatId="simple" csTypeId="urn:microsoft.com/office/officeart/2005/8/colors/accent1_2" csCatId="accent1" phldr="1"/>
      <dgm:spPr/>
    </dgm:pt>
    <dgm:pt modelId="{9DAD30DC-D286-4F6A-B0E9-D5C7E89C55F2}">
      <dgm:prSet phldrT="[Texte]"/>
      <dgm:spPr>
        <a:solidFill>
          <a:schemeClr val="accent3">
            <a:lumMod val="20000"/>
            <a:lumOff val="80000"/>
          </a:schemeClr>
        </a:solidFill>
      </dgm:spPr>
      <dgm:t>
        <a:bodyPr/>
        <a:lstStyle/>
        <a:p>
          <a:r>
            <a:rPr lang="fr-CA">
              <a:solidFill>
                <a:schemeClr val="tx1"/>
              </a:solidFill>
            </a:rPr>
            <a:t>Ajouter l’extrait au plan de cours des stages et présenter les risques spécifiques aux stagiaires</a:t>
          </a:r>
        </a:p>
      </dgm:t>
    </dgm:pt>
    <dgm:pt modelId="{5CD9197D-B91D-4BF4-A577-4A350E7C987C}" type="parTrans" cxnId="{47564847-C650-4AEE-BF22-8D4B22452B77}">
      <dgm:prSet/>
      <dgm:spPr/>
      <dgm:t>
        <a:bodyPr/>
        <a:lstStyle/>
        <a:p>
          <a:endParaRPr lang="fr-CA"/>
        </a:p>
      </dgm:t>
    </dgm:pt>
    <dgm:pt modelId="{7573ECDF-8165-4C2B-AEA3-4097F8D977C6}" type="sibTrans" cxnId="{47564847-C650-4AEE-BF22-8D4B22452B77}">
      <dgm:prSet/>
      <dgm:spPr/>
      <dgm:t>
        <a:bodyPr/>
        <a:lstStyle/>
        <a:p>
          <a:endParaRPr lang="fr-CA"/>
        </a:p>
      </dgm:t>
    </dgm:pt>
    <dgm:pt modelId="{83503066-0A13-4B6C-A8DC-C8FB90188120}">
      <dgm:prSet phldrT="[Texte]"/>
      <dgm:spPr>
        <a:solidFill>
          <a:schemeClr val="accent3">
            <a:lumMod val="40000"/>
            <a:lumOff val="60000"/>
          </a:schemeClr>
        </a:solidFill>
      </dgm:spPr>
      <dgm:t>
        <a:bodyPr/>
        <a:lstStyle/>
        <a:p>
          <a:r>
            <a:rPr lang="fr-CA">
              <a:solidFill>
                <a:schemeClr val="tx1"/>
              </a:solidFill>
            </a:rPr>
            <a:t>Inscrire les stagiaires à la formation préalable obligatoire</a:t>
          </a:r>
        </a:p>
      </dgm:t>
    </dgm:pt>
    <dgm:pt modelId="{9FC3CBD0-68B9-4DD6-9B6C-889BFE45A4B3}" type="parTrans" cxnId="{33A9D648-B7F5-4EFC-80E3-2FB0F2A370FA}">
      <dgm:prSet/>
      <dgm:spPr/>
      <dgm:t>
        <a:bodyPr/>
        <a:lstStyle/>
        <a:p>
          <a:endParaRPr lang="fr-CA"/>
        </a:p>
      </dgm:t>
    </dgm:pt>
    <dgm:pt modelId="{11BB00BB-D043-474F-92C6-4DE742232C8F}" type="sibTrans" cxnId="{33A9D648-B7F5-4EFC-80E3-2FB0F2A370FA}">
      <dgm:prSet/>
      <dgm:spPr/>
      <dgm:t>
        <a:bodyPr/>
        <a:lstStyle/>
        <a:p>
          <a:endParaRPr lang="fr-CA"/>
        </a:p>
      </dgm:t>
    </dgm:pt>
    <dgm:pt modelId="{68896F3B-742F-4F03-84F4-E2619DBE671D}">
      <dgm:prSet phldrT="[Texte]"/>
      <dgm:spPr>
        <a:solidFill>
          <a:schemeClr val="accent3">
            <a:lumMod val="60000"/>
            <a:lumOff val="40000"/>
          </a:schemeClr>
        </a:solidFill>
      </dgm:spPr>
      <dgm:t>
        <a:bodyPr/>
        <a:lstStyle/>
        <a:p>
          <a:r>
            <a:rPr lang="fr-CA">
              <a:solidFill>
                <a:schemeClr val="tx1"/>
              </a:solidFill>
            </a:rPr>
            <a:t>Prendre connaissance du </a:t>
          </a:r>
          <a:r>
            <a:rPr lang="fr-CA" i="1">
              <a:solidFill>
                <a:schemeClr val="tx1"/>
              </a:solidFill>
            </a:rPr>
            <a:t>Guide des stages </a:t>
          </a:r>
          <a:r>
            <a:rPr lang="fr-CA">
              <a:solidFill>
                <a:schemeClr val="tx1"/>
              </a:solidFill>
            </a:rPr>
            <a:t>et ajuster les règles et autres guides en conséquence</a:t>
          </a:r>
        </a:p>
      </dgm:t>
    </dgm:pt>
    <dgm:pt modelId="{2B5DB7AB-7AC4-4FFC-A1C4-02AF3117DBD7}" type="parTrans" cxnId="{555F8F54-A3F7-411D-A1BE-04C623A3010D}">
      <dgm:prSet/>
      <dgm:spPr/>
      <dgm:t>
        <a:bodyPr/>
        <a:lstStyle/>
        <a:p>
          <a:endParaRPr lang="fr-CA"/>
        </a:p>
      </dgm:t>
    </dgm:pt>
    <dgm:pt modelId="{2B50A8A1-8836-47F6-BB98-34217AE0AE84}" type="sibTrans" cxnId="{555F8F54-A3F7-411D-A1BE-04C623A3010D}">
      <dgm:prSet/>
      <dgm:spPr/>
      <dgm:t>
        <a:bodyPr/>
        <a:lstStyle/>
        <a:p>
          <a:endParaRPr lang="fr-CA"/>
        </a:p>
      </dgm:t>
    </dgm:pt>
    <dgm:pt modelId="{3CC3FAB5-6835-4021-B1E8-C5EE9C7F9D40}" type="pres">
      <dgm:prSet presAssocID="{43A643EF-87C8-4A64-8F86-40320EFD4037}" presName="CompostProcess" presStyleCnt="0">
        <dgm:presLayoutVars>
          <dgm:dir/>
          <dgm:resizeHandles val="exact"/>
        </dgm:presLayoutVars>
      </dgm:prSet>
      <dgm:spPr/>
    </dgm:pt>
    <dgm:pt modelId="{B47D520E-1A18-4C21-BDC0-BB4F4B6B0D19}" type="pres">
      <dgm:prSet presAssocID="{43A643EF-87C8-4A64-8F86-40320EFD4037}" presName="arrow" presStyleLbl="bgShp" presStyleIdx="0" presStyleCnt="1" custScaleX="117647"/>
      <dgm:spPr>
        <a:solidFill>
          <a:schemeClr val="accent3">
            <a:lumMod val="75000"/>
          </a:schemeClr>
        </a:solidFill>
      </dgm:spPr>
    </dgm:pt>
    <dgm:pt modelId="{C8FF33A6-9CB8-4E14-AE3F-5E1CC90CC7F9}" type="pres">
      <dgm:prSet presAssocID="{43A643EF-87C8-4A64-8F86-40320EFD4037}" presName="linearProcess" presStyleCnt="0"/>
      <dgm:spPr/>
    </dgm:pt>
    <dgm:pt modelId="{7435CF74-E318-4C16-966E-13254E2E3514}" type="pres">
      <dgm:prSet presAssocID="{9DAD30DC-D286-4F6A-B0E9-D5C7E89C55F2}" presName="textNode" presStyleLbl="node1" presStyleIdx="0" presStyleCnt="3">
        <dgm:presLayoutVars>
          <dgm:bulletEnabled val="1"/>
        </dgm:presLayoutVars>
      </dgm:prSet>
      <dgm:spPr/>
    </dgm:pt>
    <dgm:pt modelId="{8268FF6F-9947-4D49-B18D-E208972C5B68}" type="pres">
      <dgm:prSet presAssocID="{7573ECDF-8165-4C2B-AEA3-4097F8D977C6}" presName="sibTrans" presStyleCnt="0"/>
      <dgm:spPr/>
    </dgm:pt>
    <dgm:pt modelId="{8969C195-E240-4461-8712-470D2354ADF0}" type="pres">
      <dgm:prSet presAssocID="{83503066-0A13-4B6C-A8DC-C8FB90188120}" presName="textNode" presStyleLbl="node1" presStyleIdx="1" presStyleCnt="3">
        <dgm:presLayoutVars>
          <dgm:bulletEnabled val="1"/>
        </dgm:presLayoutVars>
      </dgm:prSet>
      <dgm:spPr/>
    </dgm:pt>
    <dgm:pt modelId="{737EF129-B881-44A6-A8E3-E86871745CC1}" type="pres">
      <dgm:prSet presAssocID="{11BB00BB-D043-474F-92C6-4DE742232C8F}" presName="sibTrans" presStyleCnt="0"/>
      <dgm:spPr/>
    </dgm:pt>
    <dgm:pt modelId="{F09FACF4-DCEA-4DC4-9772-F27FB503F742}" type="pres">
      <dgm:prSet presAssocID="{68896F3B-742F-4F03-84F4-E2619DBE671D}" presName="textNode" presStyleLbl="node1" presStyleIdx="2" presStyleCnt="3">
        <dgm:presLayoutVars>
          <dgm:bulletEnabled val="1"/>
        </dgm:presLayoutVars>
      </dgm:prSet>
      <dgm:spPr/>
    </dgm:pt>
  </dgm:ptLst>
  <dgm:cxnLst>
    <dgm:cxn modelId="{47564847-C650-4AEE-BF22-8D4B22452B77}" srcId="{43A643EF-87C8-4A64-8F86-40320EFD4037}" destId="{9DAD30DC-D286-4F6A-B0E9-D5C7E89C55F2}" srcOrd="0" destOrd="0" parTransId="{5CD9197D-B91D-4BF4-A577-4A350E7C987C}" sibTransId="{7573ECDF-8165-4C2B-AEA3-4097F8D977C6}"/>
    <dgm:cxn modelId="{33A9D648-B7F5-4EFC-80E3-2FB0F2A370FA}" srcId="{43A643EF-87C8-4A64-8F86-40320EFD4037}" destId="{83503066-0A13-4B6C-A8DC-C8FB90188120}" srcOrd="1" destOrd="0" parTransId="{9FC3CBD0-68B9-4DD6-9B6C-889BFE45A4B3}" sibTransId="{11BB00BB-D043-474F-92C6-4DE742232C8F}"/>
    <dgm:cxn modelId="{555F8F54-A3F7-411D-A1BE-04C623A3010D}" srcId="{43A643EF-87C8-4A64-8F86-40320EFD4037}" destId="{68896F3B-742F-4F03-84F4-E2619DBE671D}" srcOrd="2" destOrd="0" parTransId="{2B5DB7AB-7AC4-4FFC-A1C4-02AF3117DBD7}" sibTransId="{2B50A8A1-8836-47F6-BB98-34217AE0AE84}"/>
    <dgm:cxn modelId="{1A1F98B7-8DDB-4691-9EEA-2C0A189A014A}" type="presOf" srcId="{68896F3B-742F-4F03-84F4-E2619DBE671D}" destId="{F09FACF4-DCEA-4DC4-9772-F27FB503F742}" srcOrd="0" destOrd="0" presId="urn:microsoft.com/office/officeart/2005/8/layout/hProcess9"/>
    <dgm:cxn modelId="{5BC4F6CB-9C75-4608-AF99-5388D5D48C7C}" type="presOf" srcId="{83503066-0A13-4B6C-A8DC-C8FB90188120}" destId="{8969C195-E240-4461-8712-470D2354ADF0}" srcOrd="0" destOrd="0" presId="urn:microsoft.com/office/officeart/2005/8/layout/hProcess9"/>
    <dgm:cxn modelId="{8F899ADB-73E9-41C6-AB6A-3B0E173FB793}" type="presOf" srcId="{43A643EF-87C8-4A64-8F86-40320EFD4037}" destId="{3CC3FAB5-6835-4021-B1E8-C5EE9C7F9D40}" srcOrd="0" destOrd="0" presId="urn:microsoft.com/office/officeart/2005/8/layout/hProcess9"/>
    <dgm:cxn modelId="{C97287F9-25E3-4AD0-AD5C-1D61A5403554}" type="presOf" srcId="{9DAD30DC-D286-4F6A-B0E9-D5C7E89C55F2}" destId="{7435CF74-E318-4C16-966E-13254E2E3514}" srcOrd="0" destOrd="0" presId="urn:microsoft.com/office/officeart/2005/8/layout/hProcess9"/>
    <dgm:cxn modelId="{B3B2D48A-8529-41B7-9B57-753884FF052B}" type="presParOf" srcId="{3CC3FAB5-6835-4021-B1E8-C5EE9C7F9D40}" destId="{B47D520E-1A18-4C21-BDC0-BB4F4B6B0D19}" srcOrd="0" destOrd="0" presId="urn:microsoft.com/office/officeart/2005/8/layout/hProcess9"/>
    <dgm:cxn modelId="{87AFE272-1FDF-4F52-ABA5-0EB826F92640}" type="presParOf" srcId="{3CC3FAB5-6835-4021-B1E8-C5EE9C7F9D40}" destId="{C8FF33A6-9CB8-4E14-AE3F-5E1CC90CC7F9}" srcOrd="1" destOrd="0" presId="urn:microsoft.com/office/officeart/2005/8/layout/hProcess9"/>
    <dgm:cxn modelId="{2B81D16C-5AA6-409E-BB02-DECE7B04DCAF}" type="presParOf" srcId="{C8FF33A6-9CB8-4E14-AE3F-5E1CC90CC7F9}" destId="{7435CF74-E318-4C16-966E-13254E2E3514}" srcOrd="0" destOrd="0" presId="urn:microsoft.com/office/officeart/2005/8/layout/hProcess9"/>
    <dgm:cxn modelId="{38D58942-80CD-4DC8-A26C-AEC207F96C25}" type="presParOf" srcId="{C8FF33A6-9CB8-4E14-AE3F-5E1CC90CC7F9}" destId="{8268FF6F-9947-4D49-B18D-E208972C5B68}" srcOrd="1" destOrd="0" presId="urn:microsoft.com/office/officeart/2005/8/layout/hProcess9"/>
    <dgm:cxn modelId="{A6C503C3-00A3-44DE-B09F-4339DE08CFC2}" type="presParOf" srcId="{C8FF33A6-9CB8-4E14-AE3F-5E1CC90CC7F9}" destId="{8969C195-E240-4461-8712-470D2354ADF0}" srcOrd="2" destOrd="0" presId="urn:microsoft.com/office/officeart/2005/8/layout/hProcess9"/>
    <dgm:cxn modelId="{7A741469-E92D-4FDA-801F-0BE1DFD20449}" type="presParOf" srcId="{C8FF33A6-9CB8-4E14-AE3F-5E1CC90CC7F9}" destId="{737EF129-B881-44A6-A8E3-E86871745CC1}" srcOrd="3" destOrd="0" presId="urn:microsoft.com/office/officeart/2005/8/layout/hProcess9"/>
    <dgm:cxn modelId="{EC956B64-30BB-4704-BF4F-29D46923313D}" type="presParOf" srcId="{C8FF33A6-9CB8-4E14-AE3F-5E1CC90CC7F9}" destId="{F09FACF4-DCEA-4DC4-9772-F27FB503F74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6CF3F3-FD61-2C45-9122-D5324F2E6118}" type="doc">
      <dgm:prSet loTypeId="urn:microsoft.com/office/officeart/2005/8/layout/venn3" loCatId="relationship" qsTypeId="urn:microsoft.com/office/officeart/2005/8/quickstyle/simple1" qsCatId="simple" csTypeId="urn:microsoft.com/office/officeart/2005/8/colors/colorful2" csCatId="colorful" phldr="1"/>
      <dgm:spPr/>
    </dgm:pt>
    <dgm:pt modelId="{2CF5910A-4661-304F-BC88-3030041E3B2F}">
      <dgm:prSet phldrT="[Texte]" custT="1"/>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5400000" scaled="1"/>
          <a:tileRect/>
        </a:gradFill>
      </dgm:spPr>
      <dgm:t>
        <a:bodyPr/>
        <a:lstStyle/>
        <a:p>
          <a:r>
            <a:rPr lang="fr-CA" sz="2400" b="1">
              <a:solidFill>
                <a:schemeClr val="tx1"/>
              </a:solidFill>
            </a:rPr>
            <a:t>Offrir</a:t>
          </a:r>
          <a:r>
            <a:rPr lang="fr-CA" sz="2400" b="1" baseline="0">
              <a:solidFill>
                <a:schemeClr val="tx1"/>
              </a:solidFill>
            </a:rPr>
            <a:t>                  une formation en ligne préalable aux stages </a:t>
          </a:r>
          <a:endParaRPr lang="fr-CA" sz="2400" b="1">
            <a:solidFill>
              <a:schemeClr val="tx1"/>
            </a:solidFill>
          </a:endParaRPr>
        </a:p>
      </dgm:t>
    </dgm:pt>
    <dgm:pt modelId="{37F45ADC-4853-F14E-9DFF-BF768789BF98}" type="parTrans" cxnId="{57B37D52-AF9C-EE47-A70E-EC7E452750E0}">
      <dgm:prSet/>
      <dgm:spPr/>
      <dgm:t>
        <a:bodyPr/>
        <a:lstStyle/>
        <a:p>
          <a:endParaRPr lang="fr-CA" sz="1600"/>
        </a:p>
      </dgm:t>
    </dgm:pt>
    <dgm:pt modelId="{F8F9AEFC-3794-3245-8EF6-20D37F89F1E6}" type="sibTrans" cxnId="{57B37D52-AF9C-EE47-A70E-EC7E452750E0}">
      <dgm:prSet/>
      <dgm:spPr/>
      <dgm:t>
        <a:bodyPr/>
        <a:lstStyle/>
        <a:p>
          <a:endParaRPr lang="fr-CA" sz="1600"/>
        </a:p>
      </dgm:t>
    </dgm:pt>
    <dgm:pt modelId="{282DD1FC-DA63-8A40-8C90-EF021E9DBB09}">
      <dgm:prSet phldrT="[Texte]" custT="1"/>
      <dgm:spPr>
        <a:gradFill flip="none" rotWithShape="0">
          <a:gsLst>
            <a:gs pos="0">
              <a:schemeClr val="accent2">
                <a:hueOff val="-3573196"/>
                <a:satOff val="-3943"/>
                <a:lumOff val="-4510"/>
                <a:tint val="66000"/>
                <a:satMod val="160000"/>
              </a:schemeClr>
            </a:gs>
            <a:gs pos="50000">
              <a:schemeClr val="accent2">
                <a:hueOff val="-3573196"/>
                <a:satOff val="-3943"/>
                <a:lumOff val="-4510"/>
                <a:tint val="44500"/>
                <a:satMod val="160000"/>
              </a:schemeClr>
            </a:gs>
            <a:gs pos="100000">
              <a:schemeClr val="accent2">
                <a:hueOff val="-3573196"/>
                <a:satOff val="-3943"/>
                <a:lumOff val="-4510"/>
                <a:tint val="23500"/>
                <a:satMod val="160000"/>
              </a:schemeClr>
            </a:gs>
          </a:gsLst>
          <a:lin ang="5400000" scaled="1"/>
          <a:tileRect/>
        </a:gradFill>
      </dgm:spPr>
      <dgm:t>
        <a:bodyPr/>
        <a:lstStyle/>
        <a:p>
          <a:r>
            <a:rPr lang="fr-CA" sz="2400" b="1"/>
            <a:t>Former et soutenir les enseignants responsables de stage</a:t>
          </a:r>
          <a:endParaRPr lang="fr-CA" sz="2400" i="0"/>
        </a:p>
      </dgm:t>
    </dgm:pt>
    <dgm:pt modelId="{E1DA85B2-A540-8244-A848-5C3DADD30DFF}" type="parTrans" cxnId="{D7672AF1-FD30-D847-80EB-D36EDE9B5345}">
      <dgm:prSet/>
      <dgm:spPr/>
      <dgm:t>
        <a:bodyPr/>
        <a:lstStyle/>
        <a:p>
          <a:endParaRPr lang="fr-CA" sz="1600"/>
        </a:p>
      </dgm:t>
    </dgm:pt>
    <dgm:pt modelId="{6C1CC48F-F264-6047-AB3F-854E2DCC8766}" type="sibTrans" cxnId="{D7672AF1-FD30-D847-80EB-D36EDE9B5345}">
      <dgm:prSet/>
      <dgm:spPr/>
      <dgm:t>
        <a:bodyPr/>
        <a:lstStyle/>
        <a:p>
          <a:endParaRPr lang="fr-CA" sz="1600"/>
        </a:p>
      </dgm:t>
    </dgm:pt>
    <dgm:pt modelId="{6C47B0A5-217C-D64A-A267-B37A306D77D1}">
      <dgm:prSet custT="1"/>
      <dgm:spPr>
        <a:solidFill>
          <a:schemeClr val="accent2">
            <a:lumMod val="20000"/>
            <a:lumOff val="80000"/>
          </a:schemeClr>
        </a:solidFill>
      </dgm:spPr>
      <dgm:t>
        <a:bodyPr/>
        <a:lstStyle/>
        <a:p>
          <a:r>
            <a:rPr lang="fr-CA" sz="2400" b="1"/>
            <a:t>Bonifier le guide et diffuser les ressources</a:t>
          </a:r>
        </a:p>
      </dgm:t>
    </dgm:pt>
    <dgm:pt modelId="{F585C6CF-9145-E848-8B21-3C00860E0940}" type="parTrans" cxnId="{C11C593C-F103-A84B-8FE5-5308DB9A7E1A}">
      <dgm:prSet/>
      <dgm:spPr/>
      <dgm:t>
        <a:bodyPr/>
        <a:lstStyle/>
        <a:p>
          <a:endParaRPr lang="fr-CA" sz="1600"/>
        </a:p>
      </dgm:t>
    </dgm:pt>
    <dgm:pt modelId="{1CA5A73C-90EB-E340-BAED-328D6CD15BF6}" type="sibTrans" cxnId="{C11C593C-F103-A84B-8FE5-5308DB9A7E1A}">
      <dgm:prSet/>
      <dgm:spPr/>
      <dgm:t>
        <a:bodyPr/>
        <a:lstStyle/>
        <a:p>
          <a:endParaRPr lang="fr-CA" sz="1600"/>
        </a:p>
      </dgm:t>
    </dgm:pt>
    <dgm:pt modelId="{D1B7E462-7960-864A-A5FE-1B7A4446042C}">
      <dgm:prSet custT="1"/>
      <dgm:spPr>
        <a:gradFill flip="none" rotWithShape="0">
          <a:gsLst>
            <a:gs pos="0">
              <a:schemeClr val="accent2">
                <a:hueOff val="-10719586"/>
                <a:satOff val="-11829"/>
                <a:lumOff val="-13529"/>
                <a:tint val="66000"/>
                <a:satMod val="160000"/>
              </a:schemeClr>
            </a:gs>
            <a:gs pos="50000">
              <a:schemeClr val="accent2">
                <a:hueOff val="-10719586"/>
                <a:satOff val="-11829"/>
                <a:lumOff val="-13529"/>
                <a:tint val="44500"/>
                <a:satMod val="160000"/>
              </a:schemeClr>
            </a:gs>
            <a:gs pos="100000">
              <a:schemeClr val="accent2">
                <a:hueOff val="-10719586"/>
                <a:satOff val="-11829"/>
                <a:lumOff val="-13529"/>
                <a:tint val="23500"/>
                <a:satMod val="160000"/>
              </a:schemeClr>
            </a:gs>
          </a:gsLst>
          <a:path path="circle">
            <a:fillToRect r="100000" b="100000"/>
          </a:path>
          <a:tileRect l="-100000" t="-100000"/>
        </a:gradFill>
      </dgm:spPr>
      <dgm:t>
        <a:bodyPr/>
        <a:lstStyle/>
        <a:p>
          <a:endParaRPr lang="fr-CA" sz="1600"/>
        </a:p>
        <a:p>
          <a:r>
            <a:rPr lang="fr-CA" sz="2400" b="1"/>
            <a:t>Consulter les départements : </a:t>
          </a:r>
        </a:p>
        <a:p>
          <a:r>
            <a:rPr lang="fr-CA" sz="2400" b="1"/>
            <a:t>Besoins administratifs liés aux stages</a:t>
          </a:r>
          <a:endParaRPr lang="fr-CA" sz="2400"/>
        </a:p>
      </dgm:t>
    </dgm:pt>
    <dgm:pt modelId="{4E80E20C-9941-6746-98CC-D847DA1F9146}" type="parTrans" cxnId="{892335A8-0355-CF4C-83C8-8D2B46B08E20}">
      <dgm:prSet/>
      <dgm:spPr/>
      <dgm:t>
        <a:bodyPr/>
        <a:lstStyle/>
        <a:p>
          <a:endParaRPr lang="fr-CA" sz="1600"/>
        </a:p>
      </dgm:t>
    </dgm:pt>
    <dgm:pt modelId="{425D11F3-37CA-1148-A5F5-62D1A9E7875B}" type="sibTrans" cxnId="{892335A8-0355-CF4C-83C8-8D2B46B08E20}">
      <dgm:prSet/>
      <dgm:spPr/>
      <dgm:t>
        <a:bodyPr/>
        <a:lstStyle/>
        <a:p>
          <a:endParaRPr lang="fr-CA" sz="1600"/>
        </a:p>
      </dgm:t>
    </dgm:pt>
    <dgm:pt modelId="{878FC5EA-BF91-F049-99EA-526B37D83FFF}" type="pres">
      <dgm:prSet presAssocID="{7B6CF3F3-FD61-2C45-9122-D5324F2E6118}" presName="Name0" presStyleCnt="0">
        <dgm:presLayoutVars>
          <dgm:dir/>
          <dgm:resizeHandles val="exact"/>
        </dgm:presLayoutVars>
      </dgm:prSet>
      <dgm:spPr/>
    </dgm:pt>
    <dgm:pt modelId="{3D714223-438B-EF49-BECC-2A9D1C46EB3D}" type="pres">
      <dgm:prSet presAssocID="{2CF5910A-4661-304F-BC88-3030041E3B2F}" presName="Name5" presStyleLbl="vennNode1" presStyleIdx="0" presStyleCnt="4" custLinFactNeighborX="-20457" custLinFactNeighborY="-266">
        <dgm:presLayoutVars>
          <dgm:bulletEnabled val="1"/>
        </dgm:presLayoutVars>
      </dgm:prSet>
      <dgm:spPr/>
    </dgm:pt>
    <dgm:pt modelId="{4148052E-CADD-8342-A75D-D690958BF0A6}" type="pres">
      <dgm:prSet presAssocID="{F8F9AEFC-3794-3245-8EF6-20D37F89F1E6}" presName="space" presStyleCnt="0"/>
      <dgm:spPr/>
    </dgm:pt>
    <dgm:pt modelId="{A4836EF6-B76E-8440-919E-2D906BCCA4E1}" type="pres">
      <dgm:prSet presAssocID="{282DD1FC-DA63-8A40-8C90-EF021E9DBB09}" presName="Name5" presStyleLbl="vennNode1" presStyleIdx="1" presStyleCnt="4">
        <dgm:presLayoutVars>
          <dgm:bulletEnabled val="1"/>
        </dgm:presLayoutVars>
      </dgm:prSet>
      <dgm:spPr/>
    </dgm:pt>
    <dgm:pt modelId="{FC2123EB-FD89-3F47-B7FD-95D95965C8DA}" type="pres">
      <dgm:prSet presAssocID="{6C1CC48F-F264-6047-AB3F-854E2DCC8766}" presName="space" presStyleCnt="0"/>
      <dgm:spPr/>
    </dgm:pt>
    <dgm:pt modelId="{BD4F7EDA-CFAE-8F49-9A76-F6B6E62B2AFF}" type="pres">
      <dgm:prSet presAssocID="{6C47B0A5-217C-D64A-A267-B37A306D77D1}" presName="Name5" presStyleLbl="vennNode1" presStyleIdx="2" presStyleCnt="4" custLinFactNeighborX="3227" custLinFactNeighborY="-1863">
        <dgm:presLayoutVars>
          <dgm:bulletEnabled val="1"/>
        </dgm:presLayoutVars>
      </dgm:prSet>
      <dgm:spPr/>
    </dgm:pt>
    <dgm:pt modelId="{691E6923-1914-9E4C-9A9F-4F5D3A8F46B2}" type="pres">
      <dgm:prSet presAssocID="{1CA5A73C-90EB-E340-BAED-328D6CD15BF6}" presName="space" presStyleCnt="0"/>
      <dgm:spPr/>
    </dgm:pt>
    <dgm:pt modelId="{2DCF3440-51DD-2C42-B7E3-9F56FF08703E}" type="pres">
      <dgm:prSet presAssocID="{D1B7E462-7960-864A-A5FE-1B7A4446042C}" presName="Name5" presStyleLbl="vennNode1" presStyleIdx="3" presStyleCnt="4">
        <dgm:presLayoutVars>
          <dgm:bulletEnabled val="1"/>
        </dgm:presLayoutVars>
      </dgm:prSet>
      <dgm:spPr/>
    </dgm:pt>
  </dgm:ptLst>
  <dgm:cxnLst>
    <dgm:cxn modelId="{C11C593C-F103-A84B-8FE5-5308DB9A7E1A}" srcId="{7B6CF3F3-FD61-2C45-9122-D5324F2E6118}" destId="{6C47B0A5-217C-D64A-A267-B37A306D77D1}" srcOrd="2" destOrd="0" parTransId="{F585C6CF-9145-E848-8B21-3C00860E0940}" sibTransId="{1CA5A73C-90EB-E340-BAED-328D6CD15BF6}"/>
    <dgm:cxn modelId="{3FBE3D61-CA29-AE49-AD7C-A4DBB4EAC580}" type="presOf" srcId="{D1B7E462-7960-864A-A5FE-1B7A4446042C}" destId="{2DCF3440-51DD-2C42-B7E3-9F56FF08703E}" srcOrd="0" destOrd="0" presId="urn:microsoft.com/office/officeart/2005/8/layout/venn3"/>
    <dgm:cxn modelId="{57B37D52-AF9C-EE47-A70E-EC7E452750E0}" srcId="{7B6CF3F3-FD61-2C45-9122-D5324F2E6118}" destId="{2CF5910A-4661-304F-BC88-3030041E3B2F}" srcOrd="0" destOrd="0" parTransId="{37F45ADC-4853-F14E-9DFF-BF768789BF98}" sibTransId="{F8F9AEFC-3794-3245-8EF6-20D37F89F1E6}"/>
    <dgm:cxn modelId="{5739C3A2-31C4-1943-8D0D-2FA4992617D6}" type="presOf" srcId="{282DD1FC-DA63-8A40-8C90-EF021E9DBB09}" destId="{A4836EF6-B76E-8440-919E-2D906BCCA4E1}" srcOrd="0" destOrd="0" presId="urn:microsoft.com/office/officeart/2005/8/layout/venn3"/>
    <dgm:cxn modelId="{892335A8-0355-CF4C-83C8-8D2B46B08E20}" srcId="{7B6CF3F3-FD61-2C45-9122-D5324F2E6118}" destId="{D1B7E462-7960-864A-A5FE-1B7A4446042C}" srcOrd="3" destOrd="0" parTransId="{4E80E20C-9941-6746-98CC-D847DA1F9146}" sibTransId="{425D11F3-37CA-1148-A5F5-62D1A9E7875B}"/>
    <dgm:cxn modelId="{01AF2AAD-8440-874A-AE54-3B98B866A8BF}" type="presOf" srcId="{2CF5910A-4661-304F-BC88-3030041E3B2F}" destId="{3D714223-438B-EF49-BECC-2A9D1C46EB3D}" srcOrd="0" destOrd="0" presId="urn:microsoft.com/office/officeart/2005/8/layout/venn3"/>
    <dgm:cxn modelId="{6377C7C1-6033-0647-8071-01F6ABE8268E}" type="presOf" srcId="{6C47B0A5-217C-D64A-A267-B37A306D77D1}" destId="{BD4F7EDA-CFAE-8F49-9A76-F6B6E62B2AFF}" srcOrd="0" destOrd="0" presId="urn:microsoft.com/office/officeart/2005/8/layout/venn3"/>
    <dgm:cxn modelId="{D7672AF1-FD30-D847-80EB-D36EDE9B5345}" srcId="{7B6CF3F3-FD61-2C45-9122-D5324F2E6118}" destId="{282DD1FC-DA63-8A40-8C90-EF021E9DBB09}" srcOrd="1" destOrd="0" parTransId="{E1DA85B2-A540-8244-A848-5C3DADD30DFF}" sibTransId="{6C1CC48F-F264-6047-AB3F-854E2DCC8766}"/>
    <dgm:cxn modelId="{9F0CFAF4-9969-3D42-930B-DCF8A8251593}" type="presOf" srcId="{7B6CF3F3-FD61-2C45-9122-D5324F2E6118}" destId="{878FC5EA-BF91-F049-99EA-526B37D83FFF}" srcOrd="0" destOrd="0" presId="urn:microsoft.com/office/officeart/2005/8/layout/venn3"/>
    <dgm:cxn modelId="{DAA3378C-AAA2-E542-8DDA-329E27C717FF}" type="presParOf" srcId="{878FC5EA-BF91-F049-99EA-526B37D83FFF}" destId="{3D714223-438B-EF49-BECC-2A9D1C46EB3D}" srcOrd="0" destOrd="0" presId="urn:microsoft.com/office/officeart/2005/8/layout/venn3"/>
    <dgm:cxn modelId="{35D24449-1D47-B345-BA39-A7538AC1AC38}" type="presParOf" srcId="{878FC5EA-BF91-F049-99EA-526B37D83FFF}" destId="{4148052E-CADD-8342-A75D-D690958BF0A6}" srcOrd="1" destOrd="0" presId="urn:microsoft.com/office/officeart/2005/8/layout/venn3"/>
    <dgm:cxn modelId="{3FE7AE6F-FD51-E944-8928-3CF60FCF6681}" type="presParOf" srcId="{878FC5EA-BF91-F049-99EA-526B37D83FFF}" destId="{A4836EF6-B76E-8440-919E-2D906BCCA4E1}" srcOrd="2" destOrd="0" presId="urn:microsoft.com/office/officeart/2005/8/layout/venn3"/>
    <dgm:cxn modelId="{98E6B303-19AF-8A40-BF60-F4B55B60C459}" type="presParOf" srcId="{878FC5EA-BF91-F049-99EA-526B37D83FFF}" destId="{FC2123EB-FD89-3F47-B7FD-95D95965C8DA}" srcOrd="3" destOrd="0" presId="urn:microsoft.com/office/officeart/2005/8/layout/venn3"/>
    <dgm:cxn modelId="{5FC17CF2-22A0-094B-A8F0-FF56682F2E76}" type="presParOf" srcId="{878FC5EA-BF91-F049-99EA-526B37D83FFF}" destId="{BD4F7EDA-CFAE-8F49-9A76-F6B6E62B2AFF}" srcOrd="4" destOrd="0" presId="urn:microsoft.com/office/officeart/2005/8/layout/venn3"/>
    <dgm:cxn modelId="{017F8AD8-B87B-3645-888E-821D25712576}" type="presParOf" srcId="{878FC5EA-BF91-F049-99EA-526B37D83FFF}" destId="{691E6923-1914-9E4C-9A9F-4F5D3A8F46B2}" srcOrd="5" destOrd="0" presId="urn:microsoft.com/office/officeart/2005/8/layout/venn3"/>
    <dgm:cxn modelId="{050CCEE6-4C04-8549-A5D7-039232C5FB75}" type="presParOf" srcId="{878FC5EA-BF91-F049-99EA-526B37D83FFF}" destId="{2DCF3440-51DD-2C42-B7E3-9F56FF08703E}"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41742C9-D791-4FA8-A982-467F40B7E4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D210C562-6336-4C79-A7C0-5E0CF2E78DB8}">
      <dgm:prSet phldrT="[Texte]" custT="1">
        <dgm:style>
          <a:lnRef idx="0">
            <a:schemeClr val="accent1"/>
          </a:lnRef>
          <a:fillRef idx="3">
            <a:schemeClr val="accent1"/>
          </a:fillRef>
          <a:effectRef idx="3">
            <a:schemeClr val="accent1"/>
          </a:effectRef>
          <a:fontRef idx="minor">
            <a:schemeClr val="lt1"/>
          </a:fontRef>
        </dgm:style>
      </dgm:prSet>
      <dgm:spPr>
        <a:solidFill>
          <a:schemeClr val="accent6">
            <a:lumMod val="60000"/>
            <a:lumOff val="40000"/>
          </a:schemeClr>
        </a:solidFill>
        <a:scene3d>
          <a:camera prst="orthographicFront"/>
          <a:lightRig rig="threePt" dir="t"/>
        </a:scene3d>
        <a:sp3d>
          <a:bevelT w="114300" prst="artDeco"/>
        </a:sp3d>
      </dgm:spPr>
      <dgm:t>
        <a:bodyPr/>
        <a:lstStyle/>
        <a:p>
          <a:r>
            <a:rPr lang="fr-CA" sz="2400" b="1" dirty="0">
              <a:solidFill>
                <a:schemeClr val="tx1"/>
              </a:solidFill>
              <a:latin typeface="+mj-lt"/>
            </a:rPr>
            <a:t>Personnes-ressources:</a:t>
          </a:r>
        </a:p>
        <a:p>
          <a:pPr rtl="0"/>
          <a:r>
            <a:rPr lang="fr-CA" sz="2500" b="1" dirty="0">
              <a:solidFill>
                <a:schemeClr val="tx1"/>
              </a:solidFill>
            </a:rPr>
            <a:t>Charles Brochu-Blain</a:t>
          </a:r>
          <a:r>
            <a:rPr lang="fr-CA" sz="2500" b="1" dirty="0">
              <a:solidFill>
                <a:schemeClr val="tx1"/>
              </a:solidFill>
              <a:latin typeface="Walbaum Display"/>
            </a:rPr>
            <a:t> </a:t>
          </a:r>
        </a:p>
        <a:p>
          <a:r>
            <a:rPr lang="fr-CA" sz="2500" dirty="0">
              <a:solidFill>
                <a:schemeClr val="tx1"/>
              </a:solidFill>
            </a:rPr>
            <a:t>(DAEPE responsable des stages)</a:t>
          </a:r>
        </a:p>
        <a:p>
          <a:pPr rtl="0"/>
          <a:r>
            <a:rPr lang="fr-CA" sz="2500" b="1" dirty="0">
              <a:solidFill>
                <a:schemeClr val="tx1"/>
              </a:solidFill>
            </a:rPr>
            <a:t>Catherine Laberge</a:t>
          </a:r>
          <a:r>
            <a:rPr lang="fr-CA" sz="2500" b="1" dirty="0">
              <a:solidFill>
                <a:schemeClr val="tx1"/>
              </a:solidFill>
              <a:latin typeface="Walbaum Display"/>
            </a:rPr>
            <a:t> </a:t>
          </a:r>
          <a:endParaRPr lang="fr-CA" sz="2500" b="1" dirty="0">
            <a:solidFill>
              <a:schemeClr val="tx1"/>
            </a:solidFill>
          </a:endParaRPr>
        </a:p>
        <a:p>
          <a:r>
            <a:rPr lang="fr-CA" sz="2500" dirty="0">
              <a:solidFill>
                <a:schemeClr val="tx1"/>
              </a:solidFill>
            </a:rPr>
            <a:t>(coordonnatrice des stages en TJ)</a:t>
          </a:r>
        </a:p>
      </dgm:t>
    </dgm:pt>
    <dgm:pt modelId="{0DC816F0-B6E2-462E-9838-39952C588A76}" type="parTrans" cxnId="{6D9D8A12-D839-437D-A537-28C0E51D32AA}">
      <dgm:prSet/>
      <dgm:spPr/>
      <dgm:t>
        <a:bodyPr/>
        <a:lstStyle/>
        <a:p>
          <a:endParaRPr lang="fr-CA"/>
        </a:p>
      </dgm:t>
    </dgm:pt>
    <dgm:pt modelId="{D1851F12-F4B0-4CCD-91B0-98676D00EB25}" type="sibTrans" cxnId="{6D9D8A12-D839-437D-A537-28C0E51D32AA}">
      <dgm:prSet/>
      <dgm:spPr/>
      <dgm:t>
        <a:bodyPr/>
        <a:lstStyle/>
        <a:p>
          <a:endParaRPr lang="fr-CA"/>
        </a:p>
      </dgm:t>
    </dgm:pt>
    <dgm:pt modelId="{7775F9FB-EE33-4803-B138-27660C1AF5F3}">
      <dgm:prSet phldrT="[Texte]">
        <dgm:style>
          <a:lnRef idx="3">
            <a:schemeClr val="lt1"/>
          </a:lnRef>
          <a:fillRef idx="1">
            <a:schemeClr val="accent3"/>
          </a:fillRef>
          <a:effectRef idx="1">
            <a:schemeClr val="accent3"/>
          </a:effectRef>
          <a:fontRef idx="minor">
            <a:schemeClr val="lt1"/>
          </a:fontRef>
        </dgm:style>
      </dgm:prSet>
      <dgm:spPr>
        <a:solidFill>
          <a:schemeClr val="accent5">
            <a:lumMod val="60000"/>
            <a:lumOff val="40000"/>
          </a:schemeClr>
        </a:solidFill>
        <a:scene3d>
          <a:camera prst="orthographicFront"/>
          <a:lightRig rig="threePt" dir="t"/>
        </a:scene3d>
        <a:sp3d>
          <a:bevelT w="114300" prst="artDeco"/>
        </a:sp3d>
      </dgm:spPr>
      <dgm:t>
        <a:bodyPr/>
        <a:lstStyle/>
        <a:p>
          <a:r>
            <a:rPr lang="fr-CA" dirty="0">
              <a:solidFill>
                <a:schemeClr val="tx1"/>
              </a:solidFill>
              <a:latin typeface="+mj-lt"/>
            </a:rPr>
            <a:t>Pouvez-vous nous aider à informer les personnes suivantes ?</a:t>
          </a:r>
          <a:endParaRPr lang="fr-CA" dirty="0">
            <a:solidFill>
              <a:schemeClr val="tx1"/>
            </a:solidFill>
            <a:latin typeface="+mj-lt"/>
            <a:ea typeface="+mj-lt"/>
            <a:cs typeface="+mj-lt"/>
          </a:endParaRPr>
        </a:p>
        <a:p>
          <a:pPr rtl="0"/>
          <a:r>
            <a:rPr lang="fr-CA" dirty="0">
              <a:solidFill>
                <a:schemeClr val="tx1"/>
              </a:solidFill>
              <a:latin typeface="Walbaum Display"/>
            </a:rPr>
            <a:t>   </a:t>
          </a:r>
          <a:r>
            <a:rPr lang="fr-CA" dirty="0">
              <a:solidFill>
                <a:schemeClr val="tx1"/>
              </a:solidFill>
            </a:rPr>
            <a:t> Coordination des stages</a:t>
          </a:r>
        </a:p>
        <a:p>
          <a:pPr rtl="0"/>
          <a:r>
            <a:rPr lang="fr-CA" dirty="0">
              <a:solidFill>
                <a:schemeClr val="tx1"/>
              </a:solidFill>
              <a:latin typeface="Walbaum Display"/>
            </a:rPr>
            <a:t>  </a:t>
          </a:r>
          <a:r>
            <a:rPr lang="fr-CA" dirty="0">
              <a:solidFill>
                <a:schemeClr val="tx1"/>
              </a:solidFill>
            </a:rPr>
            <a:t> Enseignants responsables</a:t>
          </a:r>
          <a:r>
            <a:rPr lang="fr-CA" dirty="0">
              <a:solidFill>
                <a:schemeClr val="tx1"/>
              </a:solidFill>
              <a:latin typeface="Walbaum Display"/>
            </a:rPr>
            <a:t>         </a:t>
          </a:r>
          <a:r>
            <a:rPr lang="fr-CA" dirty="0">
              <a:solidFill>
                <a:schemeClr val="tx1"/>
              </a:solidFill>
            </a:rPr>
            <a:t> des stages</a:t>
          </a:r>
          <a:r>
            <a:rPr lang="fr-CA" dirty="0">
              <a:solidFill>
                <a:schemeClr val="tx1"/>
              </a:solidFill>
              <a:latin typeface="Walbaum Display"/>
            </a:rPr>
            <a:t> </a:t>
          </a:r>
          <a:endParaRPr lang="fr-CA" dirty="0">
            <a:solidFill>
              <a:schemeClr val="tx1"/>
            </a:solidFill>
          </a:endParaRPr>
        </a:p>
        <a:p>
          <a:pPr rtl="0"/>
          <a:r>
            <a:rPr lang="fr-CA" dirty="0">
              <a:solidFill>
                <a:schemeClr val="tx1"/>
              </a:solidFill>
              <a:latin typeface="Walbaum Display"/>
            </a:rPr>
            <a:t>     </a:t>
          </a:r>
          <a:r>
            <a:rPr lang="fr-CA" dirty="0">
              <a:solidFill>
                <a:schemeClr val="tx1"/>
              </a:solidFill>
            </a:rPr>
            <a:t> Comités d’approbation des plans de cours</a:t>
          </a:r>
        </a:p>
        <a:p>
          <a:endParaRPr lang="fr-CA"/>
        </a:p>
      </dgm:t>
    </dgm:pt>
    <dgm:pt modelId="{0E4B242B-E17B-4DC3-8CB3-FFB18BA35A06}" type="sibTrans" cxnId="{5853D541-C697-4EB5-BB10-60F6FD79D969}">
      <dgm:prSet/>
      <dgm:spPr/>
      <dgm:t>
        <a:bodyPr/>
        <a:lstStyle/>
        <a:p>
          <a:endParaRPr lang="fr-CA"/>
        </a:p>
      </dgm:t>
    </dgm:pt>
    <dgm:pt modelId="{F1884AE7-0C6F-4979-8237-9AF1DFF562E4}" type="parTrans" cxnId="{5853D541-C697-4EB5-BB10-60F6FD79D969}">
      <dgm:prSet/>
      <dgm:spPr/>
      <dgm:t>
        <a:bodyPr/>
        <a:lstStyle/>
        <a:p>
          <a:endParaRPr lang="fr-CA"/>
        </a:p>
      </dgm:t>
    </dgm:pt>
    <dgm:pt modelId="{2A786C79-8B09-42C7-A0F7-F10D13AF08F9}" type="pres">
      <dgm:prSet presAssocID="{941742C9-D791-4FA8-A982-467F40B7E481}" presName="diagram" presStyleCnt="0">
        <dgm:presLayoutVars>
          <dgm:dir/>
          <dgm:resizeHandles val="exact"/>
        </dgm:presLayoutVars>
      </dgm:prSet>
      <dgm:spPr/>
    </dgm:pt>
    <dgm:pt modelId="{6B02713A-C297-4794-A8B6-7536FB81819B}" type="pres">
      <dgm:prSet presAssocID="{7775F9FB-EE33-4803-B138-27660C1AF5F3}" presName="node" presStyleLbl="node1" presStyleIdx="0" presStyleCnt="2" custScaleY="127903" custLinFactNeighborX="-162" custLinFactNeighborY="2164">
        <dgm:presLayoutVars>
          <dgm:bulletEnabled val="1"/>
        </dgm:presLayoutVars>
      </dgm:prSet>
      <dgm:spPr/>
    </dgm:pt>
    <dgm:pt modelId="{5469910F-D91D-4C13-AF1B-4A1BD18D9B77}" type="pres">
      <dgm:prSet presAssocID="{0E4B242B-E17B-4DC3-8CB3-FFB18BA35A06}" presName="sibTrans" presStyleCnt="0"/>
      <dgm:spPr/>
    </dgm:pt>
    <dgm:pt modelId="{8F2940D3-46D7-4E86-8303-9B23C95CFFBF}" type="pres">
      <dgm:prSet presAssocID="{D210C562-6336-4C79-A7C0-5E0CF2E78DB8}" presName="node" presStyleLbl="node1" presStyleIdx="1" presStyleCnt="2" custScaleY="129688">
        <dgm:presLayoutVars>
          <dgm:bulletEnabled val="1"/>
        </dgm:presLayoutVars>
      </dgm:prSet>
      <dgm:spPr/>
    </dgm:pt>
  </dgm:ptLst>
  <dgm:cxnLst>
    <dgm:cxn modelId="{6D9D8A12-D839-437D-A537-28C0E51D32AA}" srcId="{941742C9-D791-4FA8-A982-467F40B7E481}" destId="{D210C562-6336-4C79-A7C0-5E0CF2E78DB8}" srcOrd="1" destOrd="0" parTransId="{0DC816F0-B6E2-462E-9838-39952C588A76}" sibTransId="{D1851F12-F4B0-4CCD-91B0-98676D00EB25}"/>
    <dgm:cxn modelId="{916AA23D-570D-4709-B85D-70842DDB88BE}" type="presOf" srcId="{D210C562-6336-4C79-A7C0-5E0CF2E78DB8}" destId="{8F2940D3-46D7-4E86-8303-9B23C95CFFBF}" srcOrd="0" destOrd="0" presId="urn:microsoft.com/office/officeart/2005/8/layout/default"/>
    <dgm:cxn modelId="{5853D541-C697-4EB5-BB10-60F6FD79D969}" srcId="{941742C9-D791-4FA8-A982-467F40B7E481}" destId="{7775F9FB-EE33-4803-B138-27660C1AF5F3}" srcOrd="0" destOrd="0" parTransId="{F1884AE7-0C6F-4979-8237-9AF1DFF562E4}" sibTransId="{0E4B242B-E17B-4DC3-8CB3-FFB18BA35A06}"/>
    <dgm:cxn modelId="{B6D9BD83-C774-44C2-907F-DD0150B42DC6}" type="presOf" srcId="{941742C9-D791-4FA8-A982-467F40B7E481}" destId="{2A786C79-8B09-42C7-A0F7-F10D13AF08F9}" srcOrd="0" destOrd="0" presId="urn:microsoft.com/office/officeart/2005/8/layout/default"/>
    <dgm:cxn modelId="{B20287E6-30F9-4D5A-9728-5CAC068861FE}" type="presOf" srcId="{7775F9FB-EE33-4803-B138-27660C1AF5F3}" destId="{6B02713A-C297-4794-A8B6-7536FB81819B}" srcOrd="0" destOrd="0" presId="urn:microsoft.com/office/officeart/2005/8/layout/default"/>
    <dgm:cxn modelId="{F274F5F7-6036-4E33-8692-935EF361B299}" type="presParOf" srcId="{2A786C79-8B09-42C7-A0F7-F10D13AF08F9}" destId="{6B02713A-C297-4794-A8B6-7536FB81819B}" srcOrd="0" destOrd="0" presId="urn:microsoft.com/office/officeart/2005/8/layout/default"/>
    <dgm:cxn modelId="{5AB4B479-89E4-4B38-BC90-26CFDC080CB1}" type="presParOf" srcId="{2A786C79-8B09-42C7-A0F7-F10D13AF08F9}" destId="{5469910F-D91D-4C13-AF1B-4A1BD18D9B77}" srcOrd="1" destOrd="0" presId="urn:microsoft.com/office/officeart/2005/8/layout/default"/>
    <dgm:cxn modelId="{9E0B39AA-B736-42DF-BDEC-68E99C82722F}" type="presParOf" srcId="{2A786C79-8B09-42C7-A0F7-F10D13AF08F9}" destId="{8F2940D3-46D7-4E86-8303-9B23C95CFFB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8A407-1535-294D-A553-0CB3B464E121}" type="doc">
      <dgm:prSet loTypeId="urn:microsoft.com/office/officeart/2005/8/layout/hProcess11" loCatId="" qsTypeId="urn:microsoft.com/office/officeart/2005/8/quickstyle/simple1" qsCatId="simple" csTypeId="urn:microsoft.com/office/officeart/2005/8/colors/accent1_2" csCatId="accent1" phldr="1"/>
      <dgm:spPr/>
    </dgm:pt>
    <dgm:pt modelId="{A1B3B2C6-FDE5-E842-8E2C-F4DF212BE970}">
      <dgm:prSet phldrT="[Texte]" custT="1"/>
      <dgm:spPr/>
      <dgm:t>
        <a:bodyPr/>
        <a:lstStyle/>
        <a:p>
          <a:pPr>
            <a:lnSpc>
              <a:spcPct val="100000"/>
            </a:lnSpc>
            <a:spcAft>
              <a:spcPts val="0"/>
            </a:spcAft>
          </a:pPr>
          <a:r>
            <a:rPr lang="fr-CA" sz="1600"/>
            <a:t>2023-2024</a:t>
          </a:r>
        </a:p>
        <a:p>
          <a:pPr>
            <a:lnSpc>
              <a:spcPct val="100000"/>
            </a:lnSpc>
            <a:spcAft>
              <a:spcPts val="0"/>
            </a:spcAft>
          </a:pPr>
          <a:r>
            <a:rPr lang="fr-CA" sz="1600"/>
            <a:t>Consultation du comité des stages (éléments du guide)</a:t>
          </a:r>
          <a:endParaRPr lang="fr-CA" sz="1600" i="0"/>
        </a:p>
      </dgm:t>
    </dgm:pt>
    <dgm:pt modelId="{00D4EB99-36E4-F748-875A-50E3D7A15DC7}" type="parTrans" cxnId="{B66815F0-8A03-1B4E-86F4-8F9631AC5AE2}">
      <dgm:prSet/>
      <dgm:spPr/>
      <dgm:t>
        <a:bodyPr/>
        <a:lstStyle/>
        <a:p>
          <a:endParaRPr lang="fr-CA" sz="1800"/>
        </a:p>
      </dgm:t>
    </dgm:pt>
    <dgm:pt modelId="{F524C59C-D779-E64F-8AC3-6E4CF5AB0B7F}" type="sibTrans" cxnId="{B66815F0-8A03-1B4E-86F4-8F9631AC5AE2}">
      <dgm:prSet/>
      <dgm:spPr/>
      <dgm:t>
        <a:bodyPr/>
        <a:lstStyle/>
        <a:p>
          <a:endParaRPr lang="fr-CA" sz="1800"/>
        </a:p>
      </dgm:t>
    </dgm:pt>
    <dgm:pt modelId="{011943A5-7F3C-7D49-BE51-F52B289ADBC8}">
      <dgm:prSet custT="1"/>
      <dgm:spPr/>
      <dgm:t>
        <a:bodyPr/>
        <a:lstStyle/>
        <a:p>
          <a:r>
            <a:rPr lang="fr-CA" sz="1600"/>
            <a:t>Mai 2024</a:t>
          </a:r>
        </a:p>
        <a:p>
          <a:r>
            <a:rPr lang="fr-CA" sz="1600"/>
            <a:t>Présentation du guide aux différentes instances</a:t>
          </a:r>
          <a:endParaRPr lang="fr-CA" sz="1600" i="0"/>
        </a:p>
      </dgm:t>
    </dgm:pt>
    <dgm:pt modelId="{3DFAA860-BD83-C44B-AD84-21EDC6FB5E5D}" type="parTrans" cxnId="{AE12ECCF-0617-F84C-A4A5-A2AED0B742F1}">
      <dgm:prSet/>
      <dgm:spPr/>
      <dgm:t>
        <a:bodyPr/>
        <a:lstStyle/>
        <a:p>
          <a:endParaRPr lang="fr-CA" sz="1800"/>
        </a:p>
      </dgm:t>
    </dgm:pt>
    <dgm:pt modelId="{C0C0506C-BD5D-E346-8727-894FD30DC9BF}" type="sibTrans" cxnId="{AE12ECCF-0617-F84C-A4A5-A2AED0B742F1}">
      <dgm:prSet/>
      <dgm:spPr/>
      <dgm:t>
        <a:bodyPr/>
        <a:lstStyle/>
        <a:p>
          <a:endParaRPr lang="fr-CA" sz="1800"/>
        </a:p>
      </dgm:t>
    </dgm:pt>
    <dgm:pt modelId="{56217F5E-9F88-5F44-A6CA-6E8AA6D3F7DC}">
      <dgm:prSet custT="1"/>
      <dgm:spPr/>
      <dgm:t>
        <a:bodyPr/>
        <a:lstStyle/>
        <a:p>
          <a:r>
            <a:rPr lang="fr-CA" sz="1600"/>
            <a:t>Août 2022</a:t>
          </a:r>
        </a:p>
        <a:p>
          <a:r>
            <a:rPr lang="fr-CA" sz="1600" i="0"/>
            <a:t>Mise en vigueur de la </a:t>
          </a:r>
          <a:r>
            <a:rPr lang="fr-CA" sz="1600" i="1"/>
            <a:t>Loi visant la protection des stagiaires en milieu de travail</a:t>
          </a:r>
          <a:endParaRPr lang="fr-CA" sz="1600" i="0"/>
        </a:p>
      </dgm:t>
    </dgm:pt>
    <dgm:pt modelId="{8C724CC2-680D-FC4B-B967-239813D87D25}" type="parTrans" cxnId="{9263464E-998A-F94D-995B-6D2710E86781}">
      <dgm:prSet/>
      <dgm:spPr/>
      <dgm:t>
        <a:bodyPr/>
        <a:lstStyle/>
        <a:p>
          <a:endParaRPr lang="fr-CA"/>
        </a:p>
      </dgm:t>
    </dgm:pt>
    <dgm:pt modelId="{040CE0BF-0193-0747-A250-2CE2AD6E59CA}" type="sibTrans" cxnId="{9263464E-998A-F94D-995B-6D2710E86781}">
      <dgm:prSet/>
      <dgm:spPr/>
      <dgm:t>
        <a:bodyPr/>
        <a:lstStyle/>
        <a:p>
          <a:endParaRPr lang="fr-CA"/>
        </a:p>
      </dgm:t>
    </dgm:pt>
    <dgm:pt modelId="{B021339D-988F-3E4D-849B-4B733B92092F}">
      <dgm:prSet custT="1"/>
      <dgm:spPr/>
      <dgm:t>
        <a:bodyPr/>
        <a:lstStyle/>
        <a:p>
          <a:r>
            <a:rPr lang="fr-CA" sz="1600"/>
            <a:t>Déc 2022</a:t>
          </a:r>
        </a:p>
        <a:p>
          <a:r>
            <a:rPr lang="fr-CA" sz="1600"/>
            <a:t>Création du comité des stages</a:t>
          </a:r>
        </a:p>
      </dgm:t>
    </dgm:pt>
    <dgm:pt modelId="{9D7D7F02-3F5E-6A41-B3DC-C94480FC762B}" type="parTrans" cxnId="{BA274DAA-5EAE-4947-AA96-4DDC3AE61DA8}">
      <dgm:prSet/>
      <dgm:spPr/>
      <dgm:t>
        <a:bodyPr/>
        <a:lstStyle/>
        <a:p>
          <a:endParaRPr lang="fr-CA" sz="1800"/>
        </a:p>
      </dgm:t>
    </dgm:pt>
    <dgm:pt modelId="{DAF39E31-36C9-5544-BD4F-79672FFF3E5A}" type="sibTrans" cxnId="{BA274DAA-5EAE-4947-AA96-4DDC3AE61DA8}">
      <dgm:prSet/>
      <dgm:spPr/>
      <dgm:t>
        <a:bodyPr/>
        <a:lstStyle/>
        <a:p>
          <a:endParaRPr lang="fr-CA" sz="1800"/>
        </a:p>
      </dgm:t>
    </dgm:pt>
    <dgm:pt modelId="{701E17C5-47B1-3044-9DD5-576252BF1256}">
      <dgm:prSet custT="1"/>
      <dgm:spPr/>
      <dgm:t>
        <a:bodyPr/>
        <a:lstStyle/>
        <a:p>
          <a:r>
            <a:rPr lang="fr-CA" sz="1600"/>
            <a:t>Sept 2023 </a:t>
          </a:r>
        </a:p>
        <a:p>
          <a:r>
            <a:rPr lang="fr-CA" sz="1600"/>
            <a:t>Mise en vigueur de la </a:t>
          </a:r>
          <a:r>
            <a:rPr lang="fr-CA" sz="1600" i="1"/>
            <a:t>Loi 25</a:t>
          </a:r>
          <a:r>
            <a:rPr lang="fr-CA" sz="1600"/>
            <a:t>(plupart des dispositions – </a:t>
          </a:r>
          <a:r>
            <a:rPr lang="fr-CA" sz="1600" err="1"/>
            <a:t>rens</a:t>
          </a:r>
          <a:r>
            <a:rPr lang="fr-CA" sz="1600"/>
            <a:t>. personnels)</a:t>
          </a:r>
        </a:p>
      </dgm:t>
    </dgm:pt>
    <dgm:pt modelId="{4E0ED600-43F8-254C-B880-AABA716903F2}" type="parTrans" cxnId="{8CBBE46C-74A2-334A-BF8D-3205D2428B00}">
      <dgm:prSet/>
      <dgm:spPr/>
      <dgm:t>
        <a:bodyPr/>
        <a:lstStyle/>
        <a:p>
          <a:endParaRPr lang="fr-CA" sz="1800"/>
        </a:p>
      </dgm:t>
    </dgm:pt>
    <dgm:pt modelId="{381A24B2-D1FA-A145-BD7D-05569DE2026C}" type="sibTrans" cxnId="{8CBBE46C-74A2-334A-BF8D-3205D2428B00}">
      <dgm:prSet/>
      <dgm:spPr/>
      <dgm:t>
        <a:bodyPr/>
        <a:lstStyle/>
        <a:p>
          <a:endParaRPr lang="fr-CA" sz="1800"/>
        </a:p>
      </dgm:t>
    </dgm:pt>
    <dgm:pt modelId="{66B52105-B382-F141-A639-A6E8BDE4FAD7}">
      <dgm:prSet custT="1"/>
      <dgm:spPr/>
      <dgm:t>
        <a:bodyPr/>
        <a:lstStyle/>
        <a:p>
          <a:r>
            <a:rPr lang="fr-CA" sz="1600"/>
            <a:t>Automne 2023</a:t>
          </a:r>
        </a:p>
        <a:p>
          <a:r>
            <a:rPr lang="fr-CA" sz="1600"/>
            <a:t>Recensement de tous les stages offerts au Collège </a:t>
          </a:r>
        </a:p>
      </dgm:t>
    </dgm:pt>
    <dgm:pt modelId="{D564CC7A-0C86-3448-8011-F58DB4CEC530}" type="parTrans" cxnId="{2D415027-75DF-DF44-AC6B-EA080B8112BA}">
      <dgm:prSet/>
      <dgm:spPr/>
      <dgm:t>
        <a:bodyPr/>
        <a:lstStyle/>
        <a:p>
          <a:endParaRPr lang="fr-CA" sz="1800"/>
        </a:p>
      </dgm:t>
    </dgm:pt>
    <dgm:pt modelId="{D9E9E04F-58D1-5140-AAF2-F1B339DDB770}" type="sibTrans" cxnId="{2D415027-75DF-DF44-AC6B-EA080B8112BA}">
      <dgm:prSet/>
      <dgm:spPr/>
      <dgm:t>
        <a:bodyPr/>
        <a:lstStyle/>
        <a:p>
          <a:endParaRPr lang="fr-CA" sz="1800"/>
        </a:p>
      </dgm:t>
    </dgm:pt>
    <dgm:pt modelId="{DE02346A-81DB-2D42-8E06-F821029A8AEA}" type="pres">
      <dgm:prSet presAssocID="{4D48A407-1535-294D-A553-0CB3B464E121}" presName="Name0" presStyleCnt="0">
        <dgm:presLayoutVars>
          <dgm:dir/>
          <dgm:resizeHandles val="exact"/>
        </dgm:presLayoutVars>
      </dgm:prSet>
      <dgm:spPr/>
    </dgm:pt>
    <dgm:pt modelId="{C966357C-0DA0-164A-A0E5-032EF7019CD0}" type="pres">
      <dgm:prSet presAssocID="{4D48A407-1535-294D-A553-0CB3B464E121}" presName="arrow" presStyleLbl="bgShp" presStyleIdx="0" presStyleCnt="1"/>
      <dgm:spPr>
        <a:solidFill>
          <a:schemeClr val="accent4"/>
        </a:solidFill>
        <a:ln>
          <a:solidFill>
            <a:schemeClr val="accent4"/>
          </a:solidFill>
        </a:ln>
      </dgm:spPr>
    </dgm:pt>
    <dgm:pt modelId="{97C97BA7-7F4F-C442-8A57-92CC8CB57BA9}" type="pres">
      <dgm:prSet presAssocID="{4D48A407-1535-294D-A553-0CB3B464E121}" presName="points" presStyleCnt="0"/>
      <dgm:spPr/>
    </dgm:pt>
    <dgm:pt modelId="{C64BF498-B3CD-644C-8E1D-EB49C3008BE0}" type="pres">
      <dgm:prSet presAssocID="{56217F5E-9F88-5F44-A6CA-6E8AA6D3F7DC}" presName="compositeA" presStyleCnt="0"/>
      <dgm:spPr/>
    </dgm:pt>
    <dgm:pt modelId="{D8797138-F1ED-994B-B5ED-8AFD235CDAAA}" type="pres">
      <dgm:prSet presAssocID="{56217F5E-9F88-5F44-A6CA-6E8AA6D3F7DC}" presName="textA" presStyleLbl="revTx" presStyleIdx="0" presStyleCnt="6" custScaleX="267383">
        <dgm:presLayoutVars>
          <dgm:bulletEnabled val="1"/>
        </dgm:presLayoutVars>
      </dgm:prSet>
      <dgm:spPr/>
    </dgm:pt>
    <dgm:pt modelId="{320BA82B-9094-9547-A878-25D97C2B0697}" type="pres">
      <dgm:prSet presAssocID="{56217F5E-9F88-5F44-A6CA-6E8AA6D3F7DC}" presName="circleA" presStyleLbl="node1" presStyleIdx="0" presStyleCnt="6"/>
      <dgm:spPr/>
    </dgm:pt>
    <dgm:pt modelId="{E38F1820-DD93-134D-A25B-83312CB2B89D}" type="pres">
      <dgm:prSet presAssocID="{56217F5E-9F88-5F44-A6CA-6E8AA6D3F7DC}" presName="spaceA" presStyleCnt="0"/>
      <dgm:spPr/>
    </dgm:pt>
    <dgm:pt modelId="{6493600E-3E85-1442-9AC0-E1E0BFB42FE4}" type="pres">
      <dgm:prSet presAssocID="{040CE0BF-0193-0747-A250-2CE2AD6E59CA}" presName="space" presStyleCnt="0"/>
      <dgm:spPr/>
    </dgm:pt>
    <dgm:pt modelId="{F93EC0C3-5F5F-0C41-9F88-3F159BA3C608}" type="pres">
      <dgm:prSet presAssocID="{B021339D-988F-3E4D-849B-4B733B92092F}" presName="compositeB" presStyleCnt="0"/>
      <dgm:spPr/>
    </dgm:pt>
    <dgm:pt modelId="{124BDE2D-FD8E-FB49-9043-4D0A0FE64614}" type="pres">
      <dgm:prSet presAssocID="{B021339D-988F-3E4D-849B-4B733B92092F}" presName="textB" presStyleLbl="revTx" presStyleIdx="1" presStyleCnt="6" custScaleX="191965">
        <dgm:presLayoutVars>
          <dgm:bulletEnabled val="1"/>
        </dgm:presLayoutVars>
      </dgm:prSet>
      <dgm:spPr/>
    </dgm:pt>
    <dgm:pt modelId="{903E36F7-956C-FB4D-BB1A-19E513E54D6A}" type="pres">
      <dgm:prSet presAssocID="{B021339D-988F-3E4D-849B-4B733B92092F}" presName="circleB" presStyleLbl="node1" presStyleIdx="1" presStyleCnt="6"/>
      <dgm:spPr/>
    </dgm:pt>
    <dgm:pt modelId="{78C03D95-A613-C146-91C1-BDB510115BDE}" type="pres">
      <dgm:prSet presAssocID="{B021339D-988F-3E4D-849B-4B733B92092F}" presName="spaceB" presStyleCnt="0"/>
      <dgm:spPr/>
    </dgm:pt>
    <dgm:pt modelId="{14840725-BFCA-0944-8E18-9FB8B5C6F674}" type="pres">
      <dgm:prSet presAssocID="{DAF39E31-36C9-5544-BD4F-79672FFF3E5A}" presName="space" presStyleCnt="0"/>
      <dgm:spPr/>
    </dgm:pt>
    <dgm:pt modelId="{DA92A91C-6754-3B44-BE8E-E6983FE7D69E}" type="pres">
      <dgm:prSet presAssocID="{701E17C5-47B1-3044-9DD5-576252BF1256}" presName="compositeA" presStyleCnt="0"/>
      <dgm:spPr/>
    </dgm:pt>
    <dgm:pt modelId="{9CB89A29-2EB2-BC4B-AF77-28D4B3A45A14}" type="pres">
      <dgm:prSet presAssocID="{701E17C5-47B1-3044-9DD5-576252BF1256}" presName="textA" presStyleLbl="revTx" presStyleIdx="2" presStyleCnt="6" custScaleX="272767">
        <dgm:presLayoutVars>
          <dgm:bulletEnabled val="1"/>
        </dgm:presLayoutVars>
      </dgm:prSet>
      <dgm:spPr/>
    </dgm:pt>
    <dgm:pt modelId="{8F0EFCE7-4561-D241-8399-03026CB1C0F0}" type="pres">
      <dgm:prSet presAssocID="{701E17C5-47B1-3044-9DD5-576252BF1256}" presName="circleA" presStyleLbl="node1" presStyleIdx="2" presStyleCnt="6"/>
      <dgm:spPr/>
    </dgm:pt>
    <dgm:pt modelId="{88CF1781-7E52-C941-8F3F-FD983C06B076}" type="pres">
      <dgm:prSet presAssocID="{701E17C5-47B1-3044-9DD5-576252BF1256}" presName="spaceA" presStyleCnt="0"/>
      <dgm:spPr/>
    </dgm:pt>
    <dgm:pt modelId="{93EBDF34-4C80-9D47-9C7E-14419483C018}" type="pres">
      <dgm:prSet presAssocID="{381A24B2-D1FA-A145-BD7D-05569DE2026C}" presName="space" presStyleCnt="0"/>
      <dgm:spPr/>
    </dgm:pt>
    <dgm:pt modelId="{F325E2FB-AD80-3048-BB16-0E55A3A9ABBE}" type="pres">
      <dgm:prSet presAssocID="{66B52105-B382-F141-A639-A6E8BDE4FAD7}" presName="compositeB" presStyleCnt="0"/>
      <dgm:spPr/>
    </dgm:pt>
    <dgm:pt modelId="{B121F2C9-475B-6E46-9B76-70D8F40FF392}" type="pres">
      <dgm:prSet presAssocID="{66B52105-B382-F141-A639-A6E8BDE4FAD7}" presName="textB" presStyleLbl="revTx" presStyleIdx="3" presStyleCnt="6" custScaleX="237217">
        <dgm:presLayoutVars>
          <dgm:bulletEnabled val="1"/>
        </dgm:presLayoutVars>
      </dgm:prSet>
      <dgm:spPr/>
    </dgm:pt>
    <dgm:pt modelId="{B244310E-B15E-A74E-9D41-21493FC84917}" type="pres">
      <dgm:prSet presAssocID="{66B52105-B382-F141-A639-A6E8BDE4FAD7}" presName="circleB" presStyleLbl="node1" presStyleIdx="3" presStyleCnt="6"/>
      <dgm:spPr/>
    </dgm:pt>
    <dgm:pt modelId="{1408FD24-02DC-D748-8F15-7F96B5C7EF36}" type="pres">
      <dgm:prSet presAssocID="{66B52105-B382-F141-A639-A6E8BDE4FAD7}" presName="spaceB" presStyleCnt="0"/>
      <dgm:spPr/>
    </dgm:pt>
    <dgm:pt modelId="{6C56F336-E54F-3740-87D2-DF99FB3E33D0}" type="pres">
      <dgm:prSet presAssocID="{D9E9E04F-58D1-5140-AAF2-F1B339DDB770}" presName="space" presStyleCnt="0"/>
      <dgm:spPr/>
    </dgm:pt>
    <dgm:pt modelId="{6725CBE4-2713-F744-8CBD-C649598507A1}" type="pres">
      <dgm:prSet presAssocID="{A1B3B2C6-FDE5-E842-8E2C-F4DF212BE970}" presName="compositeA" presStyleCnt="0"/>
      <dgm:spPr/>
    </dgm:pt>
    <dgm:pt modelId="{80B8B385-A80E-6649-B162-8D69B69E0C12}" type="pres">
      <dgm:prSet presAssocID="{A1B3B2C6-FDE5-E842-8E2C-F4DF212BE970}" presName="textA" presStyleLbl="revTx" presStyleIdx="4" presStyleCnt="6" custScaleX="261574">
        <dgm:presLayoutVars>
          <dgm:bulletEnabled val="1"/>
        </dgm:presLayoutVars>
      </dgm:prSet>
      <dgm:spPr/>
    </dgm:pt>
    <dgm:pt modelId="{3F9188C0-80B4-CD48-A572-3F97F339BF3D}" type="pres">
      <dgm:prSet presAssocID="{A1B3B2C6-FDE5-E842-8E2C-F4DF212BE970}" presName="circleA" presStyleLbl="node1" presStyleIdx="4" presStyleCnt="6"/>
      <dgm:spPr/>
    </dgm:pt>
    <dgm:pt modelId="{81CE3536-A4D7-6142-91F6-D984C2EDC248}" type="pres">
      <dgm:prSet presAssocID="{A1B3B2C6-FDE5-E842-8E2C-F4DF212BE970}" presName="spaceA" presStyleCnt="0"/>
      <dgm:spPr/>
    </dgm:pt>
    <dgm:pt modelId="{71806E72-6DF1-114B-B9B0-E4219F22C04E}" type="pres">
      <dgm:prSet presAssocID="{F524C59C-D779-E64F-8AC3-6E4CF5AB0B7F}" presName="space" presStyleCnt="0"/>
      <dgm:spPr/>
    </dgm:pt>
    <dgm:pt modelId="{3E789BD1-B93E-264C-8560-E13514F467EC}" type="pres">
      <dgm:prSet presAssocID="{011943A5-7F3C-7D49-BE51-F52B289ADBC8}" presName="compositeB" presStyleCnt="0"/>
      <dgm:spPr/>
    </dgm:pt>
    <dgm:pt modelId="{5A4FC3E8-7914-D745-BD7D-10CCA7B497D7}" type="pres">
      <dgm:prSet presAssocID="{011943A5-7F3C-7D49-BE51-F52B289ADBC8}" presName="textB" presStyleLbl="revTx" presStyleIdx="5" presStyleCnt="6" custScaleX="210569">
        <dgm:presLayoutVars>
          <dgm:bulletEnabled val="1"/>
        </dgm:presLayoutVars>
      </dgm:prSet>
      <dgm:spPr/>
    </dgm:pt>
    <dgm:pt modelId="{4C4B50CA-6F59-3345-B0CB-37CFDFEE673F}" type="pres">
      <dgm:prSet presAssocID="{011943A5-7F3C-7D49-BE51-F52B289ADBC8}" presName="circleB" presStyleLbl="node1" presStyleIdx="5" presStyleCnt="6"/>
      <dgm:spPr/>
    </dgm:pt>
    <dgm:pt modelId="{A86DB387-2D7E-FC49-A321-3253F358648B}" type="pres">
      <dgm:prSet presAssocID="{011943A5-7F3C-7D49-BE51-F52B289ADBC8}" presName="spaceB" presStyleCnt="0"/>
      <dgm:spPr/>
    </dgm:pt>
  </dgm:ptLst>
  <dgm:cxnLst>
    <dgm:cxn modelId="{702AEC17-E9FA-0349-A964-EFB4A3EEC8AC}" type="presOf" srcId="{56217F5E-9F88-5F44-A6CA-6E8AA6D3F7DC}" destId="{D8797138-F1ED-994B-B5ED-8AFD235CDAAA}" srcOrd="0" destOrd="0" presId="urn:microsoft.com/office/officeart/2005/8/layout/hProcess11"/>
    <dgm:cxn modelId="{2D415027-75DF-DF44-AC6B-EA080B8112BA}" srcId="{4D48A407-1535-294D-A553-0CB3B464E121}" destId="{66B52105-B382-F141-A639-A6E8BDE4FAD7}" srcOrd="3" destOrd="0" parTransId="{D564CC7A-0C86-3448-8011-F58DB4CEC530}" sibTransId="{D9E9E04F-58D1-5140-AAF2-F1B339DDB770}"/>
    <dgm:cxn modelId="{9218D629-DE36-F841-9DB4-AF1DC76B34A5}" type="presOf" srcId="{701E17C5-47B1-3044-9DD5-576252BF1256}" destId="{9CB89A29-2EB2-BC4B-AF77-28D4B3A45A14}" srcOrd="0" destOrd="0" presId="urn:microsoft.com/office/officeart/2005/8/layout/hProcess11"/>
    <dgm:cxn modelId="{A3031E31-7F25-4B41-80DC-940B34AC4F94}" type="presOf" srcId="{011943A5-7F3C-7D49-BE51-F52B289ADBC8}" destId="{5A4FC3E8-7914-D745-BD7D-10CCA7B497D7}" srcOrd="0" destOrd="0" presId="urn:microsoft.com/office/officeart/2005/8/layout/hProcess11"/>
    <dgm:cxn modelId="{E1E0325C-1DA9-5C45-999E-F7E13F86C688}" type="presOf" srcId="{66B52105-B382-F141-A639-A6E8BDE4FAD7}" destId="{B121F2C9-475B-6E46-9B76-70D8F40FF392}" srcOrd="0" destOrd="0" presId="urn:microsoft.com/office/officeart/2005/8/layout/hProcess11"/>
    <dgm:cxn modelId="{57A8BA4C-36E3-714A-85E5-548A3DFF34C2}" type="presOf" srcId="{4D48A407-1535-294D-A553-0CB3B464E121}" destId="{DE02346A-81DB-2D42-8E06-F821029A8AEA}" srcOrd="0" destOrd="0" presId="urn:microsoft.com/office/officeart/2005/8/layout/hProcess11"/>
    <dgm:cxn modelId="{8CBBE46C-74A2-334A-BF8D-3205D2428B00}" srcId="{4D48A407-1535-294D-A553-0CB3B464E121}" destId="{701E17C5-47B1-3044-9DD5-576252BF1256}" srcOrd="2" destOrd="0" parTransId="{4E0ED600-43F8-254C-B880-AABA716903F2}" sibTransId="{381A24B2-D1FA-A145-BD7D-05569DE2026C}"/>
    <dgm:cxn modelId="{9263464E-998A-F94D-995B-6D2710E86781}" srcId="{4D48A407-1535-294D-A553-0CB3B464E121}" destId="{56217F5E-9F88-5F44-A6CA-6E8AA6D3F7DC}" srcOrd="0" destOrd="0" parTransId="{8C724CC2-680D-FC4B-B967-239813D87D25}" sibTransId="{040CE0BF-0193-0747-A250-2CE2AD6E59CA}"/>
    <dgm:cxn modelId="{BA274DAA-5EAE-4947-AA96-4DDC3AE61DA8}" srcId="{4D48A407-1535-294D-A553-0CB3B464E121}" destId="{B021339D-988F-3E4D-849B-4B733B92092F}" srcOrd="1" destOrd="0" parTransId="{9D7D7F02-3F5E-6A41-B3DC-C94480FC762B}" sibTransId="{DAF39E31-36C9-5544-BD4F-79672FFF3E5A}"/>
    <dgm:cxn modelId="{1B049CB3-F675-B84B-ACD5-AED32A231E5C}" type="presOf" srcId="{A1B3B2C6-FDE5-E842-8E2C-F4DF212BE970}" destId="{80B8B385-A80E-6649-B162-8D69B69E0C12}" srcOrd="0" destOrd="0" presId="urn:microsoft.com/office/officeart/2005/8/layout/hProcess11"/>
    <dgm:cxn modelId="{C98D04BE-DDA5-8E45-AE86-EC758F43B93A}" type="presOf" srcId="{B021339D-988F-3E4D-849B-4B733B92092F}" destId="{124BDE2D-FD8E-FB49-9043-4D0A0FE64614}" srcOrd="0" destOrd="0" presId="urn:microsoft.com/office/officeart/2005/8/layout/hProcess11"/>
    <dgm:cxn modelId="{AE12ECCF-0617-F84C-A4A5-A2AED0B742F1}" srcId="{4D48A407-1535-294D-A553-0CB3B464E121}" destId="{011943A5-7F3C-7D49-BE51-F52B289ADBC8}" srcOrd="5" destOrd="0" parTransId="{3DFAA860-BD83-C44B-AD84-21EDC6FB5E5D}" sibTransId="{C0C0506C-BD5D-E346-8727-894FD30DC9BF}"/>
    <dgm:cxn modelId="{B66815F0-8A03-1B4E-86F4-8F9631AC5AE2}" srcId="{4D48A407-1535-294D-A553-0CB3B464E121}" destId="{A1B3B2C6-FDE5-E842-8E2C-F4DF212BE970}" srcOrd="4" destOrd="0" parTransId="{00D4EB99-36E4-F748-875A-50E3D7A15DC7}" sibTransId="{F524C59C-D779-E64F-8AC3-6E4CF5AB0B7F}"/>
    <dgm:cxn modelId="{4AB2547E-E5B2-714C-A77E-1B46F9C7E2DA}" type="presParOf" srcId="{DE02346A-81DB-2D42-8E06-F821029A8AEA}" destId="{C966357C-0DA0-164A-A0E5-032EF7019CD0}" srcOrd="0" destOrd="0" presId="urn:microsoft.com/office/officeart/2005/8/layout/hProcess11"/>
    <dgm:cxn modelId="{0D1668BB-44A3-6C49-B476-3E0555493D83}" type="presParOf" srcId="{DE02346A-81DB-2D42-8E06-F821029A8AEA}" destId="{97C97BA7-7F4F-C442-8A57-92CC8CB57BA9}" srcOrd="1" destOrd="0" presId="urn:microsoft.com/office/officeart/2005/8/layout/hProcess11"/>
    <dgm:cxn modelId="{C2EFE761-9BBA-B24F-B73E-3C267D2E260F}" type="presParOf" srcId="{97C97BA7-7F4F-C442-8A57-92CC8CB57BA9}" destId="{C64BF498-B3CD-644C-8E1D-EB49C3008BE0}" srcOrd="0" destOrd="0" presId="urn:microsoft.com/office/officeart/2005/8/layout/hProcess11"/>
    <dgm:cxn modelId="{FF9F17BA-54D6-2148-B6D4-E273821E0B88}" type="presParOf" srcId="{C64BF498-B3CD-644C-8E1D-EB49C3008BE0}" destId="{D8797138-F1ED-994B-B5ED-8AFD235CDAAA}" srcOrd="0" destOrd="0" presId="urn:microsoft.com/office/officeart/2005/8/layout/hProcess11"/>
    <dgm:cxn modelId="{E0F37BDF-E892-DD44-93D3-D8202078B0D3}" type="presParOf" srcId="{C64BF498-B3CD-644C-8E1D-EB49C3008BE0}" destId="{320BA82B-9094-9547-A878-25D97C2B0697}" srcOrd="1" destOrd="0" presId="urn:microsoft.com/office/officeart/2005/8/layout/hProcess11"/>
    <dgm:cxn modelId="{C1D99421-98F0-F74A-9991-10A3F4B2654E}" type="presParOf" srcId="{C64BF498-B3CD-644C-8E1D-EB49C3008BE0}" destId="{E38F1820-DD93-134D-A25B-83312CB2B89D}" srcOrd="2" destOrd="0" presId="urn:microsoft.com/office/officeart/2005/8/layout/hProcess11"/>
    <dgm:cxn modelId="{A3341176-8BF5-5D48-9E5B-FFD48F6105B1}" type="presParOf" srcId="{97C97BA7-7F4F-C442-8A57-92CC8CB57BA9}" destId="{6493600E-3E85-1442-9AC0-E1E0BFB42FE4}" srcOrd="1" destOrd="0" presId="urn:microsoft.com/office/officeart/2005/8/layout/hProcess11"/>
    <dgm:cxn modelId="{CF383399-5607-6D44-AFC5-034412B0E269}" type="presParOf" srcId="{97C97BA7-7F4F-C442-8A57-92CC8CB57BA9}" destId="{F93EC0C3-5F5F-0C41-9F88-3F159BA3C608}" srcOrd="2" destOrd="0" presId="urn:microsoft.com/office/officeart/2005/8/layout/hProcess11"/>
    <dgm:cxn modelId="{60FAEDA4-95B4-2247-989C-4FE7872A3E36}" type="presParOf" srcId="{F93EC0C3-5F5F-0C41-9F88-3F159BA3C608}" destId="{124BDE2D-FD8E-FB49-9043-4D0A0FE64614}" srcOrd="0" destOrd="0" presId="urn:microsoft.com/office/officeart/2005/8/layout/hProcess11"/>
    <dgm:cxn modelId="{0FA2C722-7005-0B45-BC9C-17BF5F2BFEA0}" type="presParOf" srcId="{F93EC0C3-5F5F-0C41-9F88-3F159BA3C608}" destId="{903E36F7-956C-FB4D-BB1A-19E513E54D6A}" srcOrd="1" destOrd="0" presId="urn:microsoft.com/office/officeart/2005/8/layout/hProcess11"/>
    <dgm:cxn modelId="{FD08CE1E-EE96-3948-894E-9FE4346FD602}" type="presParOf" srcId="{F93EC0C3-5F5F-0C41-9F88-3F159BA3C608}" destId="{78C03D95-A613-C146-91C1-BDB510115BDE}" srcOrd="2" destOrd="0" presId="urn:microsoft.com/office/officeart/2005/8/layout/hProcess11"/>
    <dgm:cxn modelId="{FB964599-7716-EE4C-87FC-4EFCC013993C}" type="presParOf" srcId="{97C97BA7-7F4F-C442-8A57-92CC8CB57BA9}" destId="{14840725-BFCA-0944-8E18-9FB8B5C6F674}" srcOrd="3" destOrd="0" presId="urn:microsoft.com/office/officeart/2005/8/layout/hProcess11"/>
    <dgm:cxn modelId="{10A214BE-9F7B-B24C-B9D1-D5DD12C41419}" type="presParOf" srcId="{97C97BA7-7F4F-C442-8A57-92CC8CB57BA9}" destId="{DA92A91C-6754-3B44-BE8E-E6983FE7D69E}" srcOrd="4" destOrd="0" presId="urn:microsoft.com/office/officeart/2005/8/layout/hProcess11"/>
    <dgm:cxn modelId="{E43D048B-2DDB-DA4D-ACC0-D727E1ABA557}" type="presParOf" srcId="{DA92A91C-6754-3B44-BE8E-E6983FE7D69E}" destId="{9CB89A29-2EB2-BC4B-AF77-28D4B3A45A14}" srcOrd="0" destOrd="0" presId="urn:microsoft.com/office/officeart/2005/8/layout/hProcess11"/>
    <dgm:cxn modelId="{710706D8-5B49-0441-8CCC-CA715C6DF890}" type="presParOf" srcId="{DA92A91C-6754-3B44-BE8E-E6983FE7D69E}" destId="{8F0EFCE7-4561-D241-8399-03026CB1C0F0}" srcOrd="1" destOrd="0" presId="urn:microsoft.com/office/officeart/2005/8/layout/hProcess11"/>
    <dgm:cxn modelId="{716D18A7-ED0F-8944-B0DF-D820184BC19B}" type="presParOf" srcId="{DA92A91C-6754-3B44-BE8E-E6983FE7D69E}" destId="{88CF1781-7E52-C941-8F3F-FD983C06B076}" srcOrd="2" destOrd="0" presId="urn:microsoft.com/office/officeart/2005/8/layout/hProcess11"/>
    <dgm:cxn modelId="{DFADAF70-1876-9845-96C3-EA5849A1F925}" type="presParOf" srcId="{97C97BA7-7F4F-C442-8A57-92CC8CB57BA9}" destId="{93EBDF34-4C80-9D47-9C7E-14419483C018}" srcOrd="5" destOrd="0" presId="urn:microsoft.com/office/officeart/2005/8/layout/hProcess11"/>
    <dgm:cxn modelId="{96318FB4-3B97-3841-ADEF-09D37CEEA53B}" type="presParOf" srcId="{97C97BA7-7F4F-C442-8A57-92CC8CB57BA9}" destId="{F325E2FB-AD80-3048-BB16-0E55A3A9ABBE}" srcOrd="6" destOrd="0" presId="urn:microsoft.com/office/officeart/2005/8/layout/hProcess11"/>
    <dgm:cxn modelId="{2B2CFEAC-504E-DB44-AF9F-790911FE6305}" type="presParOf" srcId="{F325E2FB-AD80-3048-BB16-0E55A3A9ABBE}" destId="{B121F2C9-475B-6E46-9B76-70D8F40FF392}" srcOrd="0" destOrd="0" presId="urn:microsoft.com/office/officeart/2005/8/layout/hProcess11"/>
    <dgm:cxn modelId="{F7B62D55-9A77-164B-A946-7113C2846668}" type="presParOf" srcId="{F325E2FB-AD80-3048-BB16-0E55A3A9ABBE}" destId="{B244310E-B15E-A74E-9D41-21493FC84917}" srcOrd="1" destOrd="0" presId="urn:microsoft.com/office/officeart/2005/8/layout/hProcess11"/>
    <dgm:cxn modelId="{5A40E603-19E9-384C-9DC3-AF4E3BC47D8B}" type="presParOf" srcId="{F325E2FB-AD80-3048-BB16-0E55A3A9ABBE}" destId="{1408FD24-02DC-D748-8F15-7F96B5C7EF36}" srcOrd="2" destOrd="0" presId="urn:microsoft.com/office/officeart/2005/8/layout/hProcess11"/>
    <dgm:cxn modelId="{AB9ECC7E-229E-534E-BC85-8DC0E0672950}" type="presParOf" srcId="{97C97BA7-7F4F-C442-8A57-92CC8CB57BA9}" destId="{6C56F336-E54F-3740-87D2-DF99FB3E33D0}" srcOrd="7" destOrd="0" presId="urn:microsoft.com/office/officeart/2005/8/layout/hProcess11"/>
    <dgm:cxn modelId="{D901AF06-47C0-B545-BB72-BF127B912BD7}" type="presParOf" srcId="{97C97BA7-7F4F-C442-8A57-92CC8CB57BA9}" destId="{6725CBE4-2713-F744-8CBD-C649598507A1}" srcOrd="8" destOrd="0" presId="urn:microsoft.com/office/officeart/2005/8/layout/hProcess11"/>
    <dgm:cxn modelId="{30E57214-AAC4-0243-B9D2-60B47579BA1E}" type="presParOf" srcId="{6725CBE4-2713-F744-8CBD-C649598507A1}" destId="{80B8B385-A80E-6649-B162-8D69B69E0C12}" srcOrd="0" destOrd="0" presId="urn:microsoft.com/office/officeart/2005/8/layout/hProcess11"/>
    <dgm:cxn modelId="{12B03270-AAAA-9D41-9A15-8D45A9C540D0}" type="presParOf" srcId="{6725CBE4-2713-F744-8CBD-C649598507A1}" destId="{3F9188C0-80B4-CD48-A572-3F97F339BF3D}" srcOrd="1" destOrd="0" presId="urn:microsoft.com/office/officeart/2005/8/layout/hProcess11"/>
    <dgm:cxn modelId="{8B590373-A657-4841-9B2B-325041D912B0}" type="presParOf" srcId="{6725CBE4-2713-F744-8CBD-C649598507A1}" destId="{81CE3536-A4D7-6142-91F6-D984C2EDC248}" srcOrd="2" destOrd="0" presId="urn:microsoft.com/office/officeart/2005/8/layout/hProcess11"/>
    <dgm:cxn modelId="{2E5681E9-B7B6-F348-B248-CB24DC5D2996}" type="presParOf" srcId="{97C97BA7-7F4F-C442-8A57-92CC8CB57BA9}" destId="{71806E72-6DF1-114B-B9B0-E4219F22C04E}" srcOrd="9" destOrd="0" presId="urn:microsoft.com/office/officeart/2005/8/layout/hProcess11"/>
    <dgm:cxn modelId="{C3305E42-B298-B043-AA75-C9ACD2D82C1B}" type="presParOf" srcId="{97C97BA7-7F4F-C442-8A57-92CC8CB57BA9}" destId="{3E789BD1-B93E-264C-8560-E13514F467EC}" srcOrd="10" destOrd="0" presId="urn:microsoft.com/office/officeart/2005/8/layout/hProcess11"/>
    <dgm:cxn modelId="{5E4597EF-7277-2648-9E2A-EA82B15B6791}" type="presParOf" srcId="{3E789BD1-B93E-264C-8560-E13514F467EC}" destId="{5A4FC3E8-7914-D745-BD7D-10CCA7B497D7}" srcOrd="0" destOrd="0" presId="urn:microsoft.com/office/officeart/2005/8/layout/hProcess11"/>
    <dgm:cxn modelId="{13B7BE6C-4836-A647-8D75-A5E51C3E0B73}" type="presParOf" srcId="{3E789BD1-B93E-264C-8560-E13514F467EC}" destId="{4C4B50CA-6F59-3345-B0CB-37CFDFEE673F}" srcOrd="1" destOrd="0" presId="urn:microsoft.com/office/officeart/2005/8/layout/hProcess11"/>
    <dgm:cxn modelId="{2F5A15F7-A079-AA4F-8CD5-C738B48FDFA0}" type="presParOf" srcId="{3E789BD1-B93E-264C-8560-E13514F467EC}" destId="{A86DB387-2D7E-FC49-A321-3253F358648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EA6DA-BC1B-A042-BB56-A55C257AABEB}" type="doc">
      <dgm:prSet loTypeId="urn:microsoft.com/office/officeart/2005/8/layout/hierarchy4" loCatId="process" qsTypeId="urn:microsoft.com/office/officeart/2005/8/quickstyle/3d4" qsCatId="3D" csTypeId="urn:microsoft.com/office/officeart/2005/8/colors/accent2_2" csCatId="accent2" phldr="1"/>
      <dgm:spPr/>
      <dgm:t>
        <a:bodyPr/>
        <a:lstStyle/>
        <a:p>
          <a:endParaRPr lang="fr-CA"/>
        </a:p>
      </dgm:t>
    </dgm:pt>
    <dgm:pt modelId="{9D57AE4A-E1F5-FA43-AADB-AB5C86CAD48D}">
      <dgm:prSet custT="1"/>
      <dgm:spPr>
        <a:solidFill>
          <a:schemeClr val="accent5">
            <a:lumMod val="60000"/>
            <a:lumOff val="40000"/>
          </a:schemeClr>
        </a:solidFill>
      </dgm:spPr>
      <dgm:t>
        <a:bodyPr/>
        <a:lstStyle/>
        <a:p>
          <a:endParaRPr lang="fr-FR" sz="2000" b="1">
            <a:solidFill>
              <a:schemeClr val="tx1"/>
            </a:solidFill>
          </a:endParaRPr>
        </a:p>
        <a:p>
          <a:r>
            <a:rPr lang="fr-FR" sz="2400" b="1">
              <a:solidFill>
                <a:schemeClr val="tx1"/>
              </a:solidFill>
            </a:rPr>
            <a:t>Plus de </a:t>
          </a:r>
        </a:p>
        <a:p>
          <a:r>
            <a:rPr lang="fr-FR" sz="2800" b="1">
              <a:solidFill>
                <a:schemeClr val="tx1"/>
              </a:solidFill>
            </a:rPr>
            <a:t>75</a:t>
          </a:r>
          <a:r>
            <a:rPr lang="fr-FR" sz="2400" b="1">
              <a:solidFill>
                <a:schemeClr val="tx1"/>
              </a:solidFill>
            </a:rPr>
            <a:t> </a:t>
          </a:r>
        </a:p>
        <a:p>
          <a:r>
            <a:rPr lang="fr-FR" sz="2400" b="1">
              <a:solidFill>
                <a:schemeClr val="tx1"/>
              </a:solidFill>
            </a:rPr>
            <a:t>Stages différents</a:t>
          </a:r>
        </a:p>
        <a:p>
          <a:r>
            <a:rPr lang="fr-FR" sz="2400" b="1">
              <a:solidFill>
                <a:schemeClr val="tx1"/>
              </a:solidFill>
            </a:rPr>
            <a:t>(DEC, FC, ATE-placement)</a:t>
          </a:r>
          <a:endParaRPr lang="fr-FR" sz="2400" b="0">
            <a:solidFill>
              <a:schemeClr val="tx1"/>
            </a:solidFill>
          </a:endParaRPr>
        </a:p>
      </dgm:t>
    </dgm:pt>
    <dgm:pt modelId="{5647EFE3-AEB5-4D48-84B6-EBC4AD015CFD}" type="parTrans" cxnId="{241FB5EC-3717-6844-992F-F3C7135514A3}">
      <dgm:prSet/>
      <dgm:spPr/>
      <dgm:t>
        <a:bodyPr/>
        <a:lstStyle/>
        <a:p>
          <a:endParaRPr lang="fr-CA"/>
        </a:p>
      </dgm:t>
    </dgm:pt>
    <dgm:pt modelId="{ADF9A8D6-94EF-9D43-906F-D62FF6734213}" type="sibTrans" cxnId="{241FB5EC-3717-6844-992F-F3C7135514A3}">
      <dgm:prSet custT="1"/>
      <dgm:spPr/>
      <dgm:t>
        <a:bodyPr/>
        <a:lstStyle/>
        <a:p>
          <a:endParaRPr lang="fr-CA" sz="1100">
            <a:solidFill>
              <a:schemeClr val="tx2">
                <a:lumMod val="50000"/>
              </a:schemeClr>
            </a:solidFill>
          </a:endParaRPr>
        </a:p>
      </dgm:t>
    </dgm:pt>
    <dgm:pt modelId="{D01DE83F-AF27-4D49-84AC-6709057EA24F}">
      <dgm:prSet custT="1"/>
      <dgm:spPr>
        <a:solidFill>
          <a:schemeClr val="accent5">
            <a:lumMod val="60000"/>
            <a:lumOff val="40000"/>
          </a:schemeClr>
        </a:solidFill>
      </dgm:spPr>
      <dgm:t>
        <a:bodyPr/>
        <a:lstStyle/>
        <a:p>
          <a:r>
            <a:rPr lang="fr-CA" sz="2400" b="1">
              <a:solidFill>
                <a:schemeClr val="tx1"/>
              </a:solidFill>
            </a:rPr>
            <a:t>Hôpitaux</a:t>
          </a:r>
        </a:p>
        <a:p>
          <a:r>
            <a:rPr lang="fr-CA" sz="2400" b="1" i="0" baseline="0">
              <a:solidFill>
                <a:schemeClr val="tx1"/>
              </a:solidFill>
            </a:rPr>
            <a:t>Laboratoires</a:t>
          </a:r>
        </a:p>
        <a:p>
          <a:r>
            <a:rPr lang="fr-CA" sz="2400" b="1" i="0" baseline="0">
              <a:solidFill>
                <a:schemeClr val="tx1"/>
              </a:solidFill>
            </a:rPr>
            <a:t>Industries</a:t>
          </a:r>
        </a:p>
        <a:p>
          <a:r>
            <a:rPr lang="fr-CA" sz="2400" b="1" i="0" baseline="0">
              <a:solidFill>
                <a:schemeClr val="tx1"/>
              </a:solidFill>
            </a:rPr>
            <a:t>Bureaux</a:t>
          </a:r>
        </a:p>
        <a:p>
          <a:r>
            <a:rPr lang="fr-CA" sz="2400" b="1" i="0" baseline="0">
              <a:solidFill>
                <a:schemeClr val="tx1"/>
              </a:solidFill>
            </a:rPr>
            <a:t>Terrains</a:t>
          </a:r>
          <a:endParaRPr lang="fr-CA" sz="2400" b="0" i="0" baseline="0">
            <a:solidFill>
              <a:schemeClr val="tx1"/>
            </a:solidFill>
          </a:endParaRPr>
        </a:p>
      </dgm:t>
    </dgm:pt>
    <dgm:pt modelId="{B0207782-6967-A142-955B-DC7A48123353}" type="parTrans" cxnId="{6B9D1872-0A18-874D-BD3C-D4BF5B07E831}">
      <dgm:prSet/>
      <dgm:spPr/>
      <dgm:t>
        <a:bodyPr/>
        <a:lstStyle/>
        <a:p>
          <a:endParaRPr lang="fr-CA"/>
        </a:p>
      </dgm:t>
    </dgm:pt>
    <dgm:pt modelId="{87303802-CC8F-464B-A5A6-D58A75A9866C}" type="sibTrans" cxnId="{6B9D1872-0A18-874D-BD3C-D4BF5B07E831}">
      <dgm:prSet/>
      <dgm:spPr/>
      <dgm:t>
        <a:bodyPr/>
        <a:lstStyle/>
        <a:p>
          <a:endParaRPr lang="fr-CA"/>
        </a:p>
      </dgm:t>
    </dgm:pt>
    <dgm:pt modelId="{4C5C8C3C-8B55-4748-95D6-C44BB32C9DEA}">
      <dgm:prSet custT="1"/>
      <dgm:spPr>
        <a:solidFill>
          <a:schemeClr val="accent6">
            <a:lumMod val="40000"/>
            <a:lumOff val="60000"/>
          </a:schemeClr>
        </a:solidFill>
      </dgm:spPr>
      <dgm:t>
        <a:bodyPr/>
        <a:lstStyle/>
        <a:p>
          <a:endParaRPr lang="fr-CA" sz="2000" b="1">
            <a:solidFill>
              <a:schemeClr val="tx1"/>
            </a:solidFill>
          </a:endParaRPr>
        </a:p>
        <a:p>
          <a:r>
            <a:rPr lang="fr-CA" sz="2400" b="1" baseline="0">
              <a:solidFill>
                <a:schemeClr val="tx1"/>
              </a:solidFill>
            </a:rPr>
            <a:t>Des centaines de milieux de stage diversifiés</a:t>
          </a:r>
          <a:endParaRPr lang="fr-CA" sz="2000" b="1" i="0">
            <a:solidFill>
              <a:schemeClr val="tx1"/>
            </a:solidFill>
          </a:endParaRPr>
        </a:p>
      </dgm:t>
    </dgm:pt>
    <dgm:pt modelId="{539D672B-E965-8540-AB3D-8AF3D30A4912}" type="sibTrans" cxnId="{54E69C78-6107-FB4B-B022-4ABD4B6981D4}">
      <dgm:prSet custT="1"/>
      <dgm:spPr/>
      <dgm:t>
        <a:bodyPr/>
        <a:lstStyle/>
        <a:p>
          <a:endParaRPr lang="fr-CA" sz="1100">
            <a:solidFill>
              <a:schemeClr val="tx2">
                <a:lumMod val="50000"/>
              </a:schemeClr>
            </a:solidFill>
          </a:endParaRPr>
        </a:p>
      </dgm:t>
    </dgm:pt>
    <dgm:pt modelId="{4BC317FD-F6A0-DD4F-B8B1-0230459D176D}" type="parTrans" cxnId="{54E69C78-6107-FB4B-B022-4ABD4B6981D4}">
      <dgm:prSet/>
      <dgm:spPr/>
      <dgm:t>
        <a:bodyPr/>
        <a:lstStyle/>
        <a:p>
          <a:endParaRPr lang="fr-CA"/>
        </a:p>
      </dgm:t>
    </dgm:pt>
    <dgm:pt modelId="{074B3D25-EFFB-964F-B222-BE9207E52127}">
      <dgm:prSet custT="1"/>
      <dgm:spPr>
        <a:solidFill>
          <a:schemeClr val="accent6">
            <a:lumMod val="40000"/>
            <a:lumOff val="60000"/>
          </a:schemeClr>
        </a:solidFill>
      </dgm:spPr>
      <dgm:t>
        <a:bodyPr/>
        <a:lstStyle/>
        <a:p>
          <a:r>
            <a:rPr lang="fr-CA" sz="2400" b="1">
              <a:solidFill>
                <a:schemeClr val="tx1"/>
              </a:solidFill>
            </a:rPr>
            <a:t>Des centaines de stagiaires chaque année</a:t>
          </a:r>
        </a:p>
      </dgm:t>
    </dgm:pt>
    <dgm:pt modelId="{F96A98D8-49BC-894F-878D-182A9ACDA1F7}" type="sibTrans" cxnId="{E997886E-3455-DC42-8E88-D79A552F2764}">
      <dgm:prSet custT="1"/>
      <dgm:spPr/>
      <dgm:t>
        <a:bodyPr/>
        <a:lstStyle/>
        <a:p>
          <a:endParaRPr lang="fr-CA" sz="1100"/>
        </a:p>
      </dgm:t>
    </dgm:pt>
    <dgm:pt modelId="{87F5C3E8-3C12-3B4A-848C-9E33F89E8F14}" type="parTrans" cxnId="{E997886E-3455-DC42-8E88-D79A552F2764}">
      <dgm:prSet/>
      <dgm:spPr/>
      <dgm:t>
        <a:bodyPr/>
        <a:lstStyle/>
        <a:p>
          <a:endParaRPr lang="fr-CA"/>
        </a:p>
      </dgm:t>
    </dgm:pt>
    <dgm:pt modelId="{90FE4D91-E161-9D4C-AEE9-8381BE0503F4}" type="pres">
      <dgm:prSet presAssocID="{549EA6DA-BC1B-A042-BB56-A55C257AABEB}" presName="Name0" presStyleCnt="0">
        <dgm:presLayoutVars>
          <dgm:chPref val="1"/>
          <dgm:dir/>
          <dgm:animOne val="branch"/>
          <dgm:animLvl val="lvl"/>
          <dgm:resizeHandles/>
        </dgm:presLayoutVars>
      </dgm:prSet>
      <dgm:spPr/>
    </dgm:pt>
    <dgm:pt modelId="{E7AAD2C9-78A6-A244-A890-CAE81795AA54}" type="pres">
      <dgm:prSet presAssocID="{9D57AE4A-E1F5-FA43-AADB-AB5C86CAD48D}" presName="vertOne" presStyleCnt="0"/>
      <dgm:spPr/>
    </dgm:pt>
    <dgm:pt modelId="{2FA5BE94-E614-9D43-B222-BA3564A721A2}" type="pres">
      <dgm:prSet presAssocID="{9D57AE4A-E1F5-FA43-AADB-AB5C86CAD48D}" presName="txOne" presStyleLbl="node0" presStyleIdx="0" presStyleCnt="4" custLinFactNeighborX="-4597" custLinFactNeighborY="-1137">
        <dgm:presLayoutVars>
          <dgm:chPref val="3"/>
        </dgm:presLayoutVars>
      </dgm:prSet>
      <dgm:spPr/>
    </dgm:pt>
    <dgm:pt modelId="{806918E5-404C-5243-AC2B-32997AE5F300}" type="pres">
      <dgm:prSet presAssocID="{9D57AE4A-E1F5-FA43-AADB-AB5C86CAD48D}" presName="horzOne" presStyleCnt="0"/>
      <dgm:spPr/>
    </dgm:pt>
    <dgm:pt modelId="{0871FB49-ED68-0B48-9A24-DB0FCD9993D8}" type="pres">
      <dgm:prSet presAssocID="{ADF9A8D6-94EF-9D43-906F-D62FF6734213}" presName="sibSpaceOne" presStyleCnt="0"/>
      <dgm:spPr/>
    </dgm:pt>
    <dgm:pt modelId="{70CBC415-3C0D-2345-94B4-5DDBB59CAD70}" type="pres">
      <dgm:prSet presAssocID="{074B3D25-EFFB-964F-B222-BE9207E52127}" presName="vertOne" presStyleCnt="0"/>
      <dgm:spPr/>
    </dgm:pt>
    <dgm:pt modelId="{B93993AF-B980-F046-9AB9-622D0A0EBC53}" type="pres">
      <dgm:prSet presAssocID="{074B3D25-EFFB-964F-B222-BE9207E52127}" presName="txOne" presStyleLbl="node0" presStyleIdx="1" presStyleCnt="4">
        <dgm:presLayoutVars>
          <dgm:chPref val="3"/>
        </dgm:presLayoutVars>
      </dgm:prSet>
      <dgm:spPr/>
    </dgm:pt>
    <dgm:pt modelId="{31301732-6CA1-BF4F-B48A-C95B781E155A}" type="pres">
      <dgm:prSet presAssocID="{074B3D25-EFFB-964F-B222-BE9207E52127}" presName="horzOne" presStyleCnt="0"/>
      <dgm:spPr/>
    </dgm:pt>
    <dgm:pt modelId="{1C6067E2-EAAC-914D-B5B1-7B9B125D05AE}" type="pres">
      <dgm:prSet presAssocID="{F96A98D8-49BC-894F-878D-182A9ACDA1F7}" presName="sibSpaceOne" presStyleCnt="0"/>
      <dgm:spPr/>
    </dgm:pt>
    <dgm:pt modelId="{182D34D7-3DA7-6948-9E37-57DF7327F57F}" type="pres">
      <dgm:prSet presAssocID="{4C5C8C3C-8B55-4748-95D6-C44BB32C9DEA}" presName="vertOne" presStyleCnt="0"/>
      <dgm:spPr/>
    </dgm:pt>
    <dgm:pt modelId="{D60AA25D-51A3-F64B-8A0A-1D335BF7341B}" type="pres">
      <dgm:prSet presAssocID="{4C5C8C3C-8B55-4748-95D6-C44BB32C9DEA}" presName="txOne" presStyleLbl="node0" presStyleIdx="2" presStyleCnt="4">
        <dgm:presLayoutVars>
          <dgm:chPref val="3"/>
        </dgm:presLayoutVars>
      </dgm:prSet>
      <dgm:spPr/>
    </dgm:pt>
    <dgm:pt modelId="{ABA01D25-A74D-4043-BE8B-3816F4120DF4}" type="pres">
      <dgm:prSet presAssocID="{4C5C8C3C-8B55-4748-95D6-C44BB32C9DEA}" presName="horzOne" presStyleCnt="0"/>
      <dgm:spPr/>
    </dgm:pt>
    <dgm:pt modelId="{F18655BB-B8D8-5548-BB23-93FB27B524DE}" type="pres">
      <dgm:prSet presAssocID="{539D672B-E965-8540-AB3D-8AF3D30A4912}" presName="sibSpaceOne" presStyleCnt="0"/>
      <dgm:spPr/>
    </dgm:pt>
    <dgm:pt modelId="{47F6BEAF-BB7E-594C-98A2-A37B3139983B}" type="pres">
      <dgm:prSet presAssocID="{D01DE83F-AF27-4D49-84AC-6709057EA24F}" presName="vertOne" presStyleCnt="0"/>
      <dgm:spPr/>
    </dgm:pt>
    <dgm:pt modelId="{95F8D99B-1416-F340-A2B2-75923FE729B4}" type="pres">
      <dgm:prSet presAssocID="{D01DE83F-AF27-4D49-84AC-6709057EA24F}" presName="txOne" presStyleLbl="node0" presStyleIdx="3" presStyleCnt="4">
        <dgm:presLayoutVars>
          <dgm:chPref val="3"/>
        </dgm:presLayoutVars>
      </dgm:prSet>
      <dgm:spPr/>
    </dgm:pt>
    <dgm:pt modelId="{67AE499B-880D-334D-8977-80A4A76C2F4F}" type="pres">
      <dgm:prSet presAssocID="{D01DE83F-AF27-4D49-84AC-6709057EA24F}" presName="horzOne" presStyleCnt="0"/>
      <dgm:spPr/>
    </dgm:pt>
  </dgm:ptLst>
  <dgm:cxnLst>
    <dgm:cxn modelId="{24C7301C-A653-614E-BB4B-E7B230012650}" type="presOf" srcId="{D01DE83F-AF27-4D49-84AC-6709057EA24F}" destId="{95F8D99B-1416-F340-A2B2-75923FE729B4}" srcOrd="0" destOrd="0" presId="urn:microsoft.com/office/officeart/2005/8/layout/hierarchy4"/>
    <dgm:cxn modelId="{0A8C6739-A92C-0F43-862D-5C5283D4846C}" type="presOf" srcId="{549EA6DA-BC1B-A042-BB56-A55C257AABEB}" destId="{90FE4D91-E161-9D4C-AEE9-8381BE0503F4}" srcOrd="0" destOrd="0" presId="urn:microsoft.com/office/officeart/2005/8/layout/hierarchy4"/>
    <dgm:cxn modelId="{7696E16A-9D63-4049-86C2-324B52A61DBD}" type="presOf" srcId="{074B3D25-EFFB-964F-B222-BE9207E52127}" destId="{B93993AF-B980-F046-9AB9-622D0A0EBC53}" srcOrd="0" destOrd="0" presId="urn:microsoft.com/office/officeart/2005/8/layout/hierarchy4"/>
    <dgm:cxn modelId="{E997886E-3455-DC42-8E88-D79A552F2764}" srcId="{549EA6DA-BC1B-A042-BB56-A55C257AABEB}" destId="{074B3D25-EFFB-964F-B222-BE9207E52127}" srcOrd="1" destOrd="0" parTransId="{87F5C3E8-3C12-3B4A-848C-9E33F89E8F14}" sibTransId="{F96A98D8-49BC-894F-878D-182A9ACDA1F7}"/>
    <dgm:cxn modelId="{6B9D1872-0A18-874D-BD3C-D4BF5B07E831}" srcId="{549EA6DA-BC1B-A042-BB56-A55C257AABEB}" destId="{D01DE83F-AF27-4D49-84AC-6709057EA24F}" srcOrd="3" destOrd="0" parTransId="{B0207782-6967-A142-955B-DC7A48123353}" sibTransId="{87303802-CC8F-464B-A5A6-D58A75A9866C}"/>
    <dgm:cxn modelId="{54E69C78-6107-FB4B-B022-4ABD4B6981D4}" srcId="{549EA6DA-BC1B-A042-BB56-A55C257AABEB}" destId="{4C5C8C3C-8B55-4748-95D6-C44BB32C9DEA}" srcOrd="2" destOrd="0" parTransId="{4BC317FD-F6A0-DD4F-B8B1-0230459D176D}" sibTransId="{539D672B-E965-8540-AB3D-8AF3D30A4912}"/>
    <dgm:cxn modelId="{3409F49D-8A4D-ED40-867E-1E03ED03F479}" type="presOf" srcId="{4C5C8C3C-8B55-4748-95D6-C44BB32C9DEA}" destId="{D60AA25D-51A3-F64B-8A0A-1D335BF7341B}" srcOrd="0" destOrd="0" presId="urn:microsoft.com/office/officeart/2005/8/layout/hierarchy4"/>
    <dgm:cxn modelId="{9B337DD9-F096-2B4C-82A8-FE5A6DCE5469}" type="presOf" srcId="{9D57AE4A-E1F5-FA43-AADB-AB5C86CAD48D}" destId="{2FA5BE94-E614-9D43-B222-BA3564A721A2}" srcOrd="0" destOrd="0" presId="urn:microsoft.com/office/officeart/2005/8/layout/hierarchy4"/>
    <dgm:cxn modelId="{241FB5EC-3717-6844-992F-F3C7135514A3}" srcId="{549EA6DA-BC1B-A042-BB56-A55C257AABEB}" destId="{9D57AE4A-E1F5-FA43-AADB-AB5C86CAD48D}" srcOrd="0" destOrd="0" parTransId="{5647EFE3-AEB5-4D48-84B6-EBC4AD015CFD}" sibTransId="{ADF9A8D6-94EF-9D43-906F-D62FF6734213}"/>
    <dgm:cxn modelId="{32304BB4-F2FD-6B4A-9D5C-A5E0D8CE6D1F}" type="presParOf" srcId="{90FE4D91-E161-9D4C-AEE9-8381BE0503F4}" destId="{E7AAD2C9-78A6-A244-A890-CAE81795AA54}" srcOrd="0" destOrd="0" presId="urn:microsoft.com/office/officeart/2005/8/layout/hierarchy4"/>
    <dgm:cxn modelId="{E59FD804-E839-E048-B95D-27808E069D0D}" type="presParOf" srcId="{E7AAD2C9-78A6-A244-A890-CAE81795AA54}" destId="{2FA5BE94-E614-9D43-B222-BA3564A721A2}" srcOrd="0" destOrd="0" presId="urn:microsoft.com/office/officeart/2005/8/layout/hierarchy4"/>
    <dgm:cxn modelId="{3A660DBE-42DF-BB4E-8CF0-DED6357F7F11}" type="presParOf" srcId="{E7AAD2C9-78A6-A244-A890-CAE81795AA54}" destId="{806918E5-404C-5243-AC2B-32997AE5F300}" srcOrd="1" destOrd="0" presId="urn:microsoft.com/office/officeart/2005/8/layout/hierarchy4"/>
    <dgm:cxn modelId="{5481827E-245A-2C42-BA99-6F47C879FCD7}" type="presParOf" srcId="{90FE4D91-E161-9D4C-AEE9-8381BE0503F4}" destId="{0871FB49-ED68-0B48-9A24-DB0FCD9993D8}" srcOrd="1" destOrd="0" presId="urn:microsoft.com/office/officeart/2005/8/layout/hierarchy4"/>
    <dgm:cxn modelId="{FEF6E457-59DF-3D4F-9218-A2F19D3663AC}" type="presParOf" srcId="{90FE4D91-E161-9D4C-AEE9-8381BE0503F4}" destId="{70CBC415-3C0D-2345-94B4-5DDBB59CAD70}" srcOrd="2" destOrd="0" presId="urn:microsoft.com/office/officeart/2005/8/layout/hierarchy4"/>
    <dgm:cxn modelId="{F8347E05-0F05-8F47-A6E4-21E5474C17F3}" type="presParOf" srcId="{70CBC415-3C0D-2345-94B4-5DDBB59CAD70}" destId="{B93993AF-B980-F046-9AB9-622D0A0EBC53}" srcOrd="0" destOrd="0" presId="urn:microsoft.com/office/officeart/2005/8/layout/hierarchy4"/>
    <dgm:cxn modelId="{D73861F7-CAE9-B349-B02B-EA1ECB720961}" type="presParOf" srcId="{70CBC415-3C0D-2345-94B4-5DDBB59CAD70}" destId="{31301732-6CA1-BF4F-B48A-C95B781E155A}" srcOrd="1" destOrd="0" presId="urn:microsoft.com/office/officeart/2005/8/layout/hierarchy4"/>
    <dgm:cxn modelId="{0C13DB7E-9CEC-0A4C-8703-0D6CBD3DED5E}" type="presParOf" srcId="{90FE4D91-E161-9D4C-AEE9-8381BE0503F4}" destId="{1C6067E2-EAAC-914D-B5B1-7B9B125D05AE}" srcOrd="3" destOrd="0" presId="urn:microsoft.com/office/officeart/2005/8/layout/hierarchy4"/>
    <dgm:cxn modelId="{40166EA2-71B2-CC46-B434-19161240F1D9}" type="presParOf" srcId="{90FE4D91-E161-9D4C-AEE9-8381BE0503F4}" destId="{182D34D7-3DA7-6948-9E37-57DF7327F57F}" srcOrd="4" destOrd="0" presId="urn:microsoft.com/office/officeart/2005/8/layout/hierarchy4"/>
    <dgm:cxn modelId="{7A9FE0F9-6342-504E-8A52-A17614334236}" type="presParOf" srcId="{182D34D7-3DA7-6948-9E37-57DF7327F57F}" destId="{D60AA25D-51A3-F64B-8A0A-1D335BF7341B}" srcOrd="0" destOrd="0" presId="urn:microsoft.com/office/officeart/2005/8/layout/hierarchy4"/>
    <dgm:cxn modelId="{6C253C75-5E8E-E647-ACF2-2F5BCB3A6549}" type="presParOf" srcId="{182D34D7-3DA7-6948-9E37-57DF7327F57F}" destId="{ABA01D25-A74D-4043-BE8B-3816F4120DF4}" srcOrd="1" destOrd="0" presId="urn:microsoft.com/office/officeart/2005/8/layout/hierarchy4"/>
    <dgm:cxn modelId="{AD2E1DB2-9F94-3745-88E3-C3F705E5AA02}" type="presParOf" srcId="{90FE4D91-E161-9D4C-AEE9-8381BE0503F4}" destId="{F18655BB-B8D8-5548-BB23-93FB27B524DE}" srcOrd="5" destOrd="0" presId="urn:microsoft.com/office/officeart/2005/8/layout/hierarchy4"/>
    <dgm:cxn modelId="{75B52A7B-68F2-0F47-A5D2-426BC2E5929A}" type="presParOf" srcId="{90FE4D91-E161-9D4C-AEE9-8381BE0503F4}" destId="{47F6BEAF-BB7E-594C-98A2-A37B3139983B}" srcOrd="6" destOrd="0" presId="urn:microsoft.com/office/officeart/2005/8/layout/hierarchy4"/>
    <dgm:cxn modelId="{7D7340CE-AEEE-1C47-83A7-303D0882928A}" type="presParOf" srcId="{47F6BEAF-BB7E-594C-98A2-A37B3139983B}" destId="{95F8D99B-1416-F340-A2B2-75923FE729B4}" srcOrd="0" destOrd="0" presId="urn:microsoft.com/office/officeart/2005/8/layout/hierarchy4"/>
    <dgm:cxn modelId="{1CDDBACF-63F9-A548-ADCD-FB1AA2F9A21A}" type="presParOf" srcId="{47F6BEAF-BB7E-594C-98A2-A37B3139983B}" destId="{67AE499B-880D-334D-8977-80A4A76C2F4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9DDD04-8C45-4287-94F6-27481DF5B432}"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D04B3A4A-43CD-4FE0-8FDC-69D9D1710576}">
      <dgm:prSet custT="1"/>
      <dgm:spPr/>
      <dgm:t>
        <a:bodyPr/>
        <a:lstStyle/>
        <a:p>
          <a:pPr>
            <a:lnSpc>
              <a:spcPct val="100000"/>
            </a:lnSpc>
          </a:pPr>
          <a:r>
            <a:rPr lang="fr-CA" sz="2800" noProof="0"/>
            <a:t>Loi visant à assurer la protection des stagiaires en milieu de travail</a:t>
          </a:r>
        </a:p>
      </dgm:t>
    </dgm:pt>
    <dgm:pt modelId="{A3209A49-9B51-4F56-ACD6-2929CF4E8CA8}" type="parTrans" cxnId="{130BDE3E-985B-4E18-BD07-AF7EC3356195}">
      <dgm:prSet/>
      <dgm:spPr/>
      <dgm:t>
        <a:bodyPr/>
        <a:lstStyle/>
        <a:p>
          <a:endParaRPr lang="fr-CA" sz="1600" noProof="0"/>
        </a:p>
      </dgm:t>
    </dgm:pt>
    <dgm:pt modelId="{1C8EF68C-96DA-40A5-A9A0-32E6D07C70D5}" type="sibTrans" cxnId="{130BDE3E-985B-4E18-BD07-AF7EC3356195}">
      <dgm:prSet/>
      <dgm:spPr/>
      <dgm:t>
        <a:bodyPr/>
        <a:lstStyle/>
        <a:p>
          <a:pPr>
            <a:lnSpc>
              <a:spcPct val="100000"/>
            </a:lnSpc>
          </a:pPr>
          <a:endParaRPr lang="fr-CA" sz="1600" noProof="0"/>
        </a:p>
      </dgm:t>
    </dgm:pt>
    <dgm:pt modelId="{9E169389-D0CA-B048-B4EB-EDE447E2195C}">
      <dgm:prSet custT="1"/>
      <dgm:spPr/>
      <dgm:t>
        <a:bodyPr/>
        <a:lstStyle/>
        <a:p>
          <a:pPr>
            <a:lnSpc>
              <a:spcPct val="100000"/>
            </a:lnSpc>
          </a:pPr>
          <a:endParaRPr lang="fr-CA" sz="1600" i="0" noProof="0"/>
        </a:p>
      </dgm:t>
    </dgm:pt>
    <dgm:pt modelId="{BB6591DF-E6EC-AD49-AA4F-89600E91FF6F}" type="parTrans" cxnId="{15A6DA17-EC08-0749-9C88-CD7F0E4BD6EF}">
      <dgm:prSet/>
      <dgm:spPr/>
      <dgm:t>
        <a:bodyPr/>
        <a:lstStyle/>
        <a:p>
          <a:endParaRPr lang="fr-CA" sz="1600" noProof="0"/>
        </a:p>
      </dgm:t>
    </dgm:pt>
    <dgm:pt modelId="{B19DB06A-7470-9240-975E-297CD7F2B6B3}" type="sibTrans" cxnId="{15A6DA17-EC08-0749-9C88-CD7F0E4BD6EF}">
      <dgm:prSet/>
      <dgm:spPr/>
      <dgm:t>
        <a:bodyPr/>
        <a:lstStyle/>
        <a:p>
          <a:pPr>
            <a:lnSpc>
              <a:spcPct val="100000"/>
            </a:lnSpc>
          </a:pPr>
          <a:endParaRPr lang="fr-CA" sz="1600" noProof="0"/>
        </a:p>
      </dgm:t>
    </dgm:pt>
    <dgm:pt modelId="{DDBEF942-7B97-4D94-9FD8-191381AA76C2}" type="pres">
      <dgm:prSet presAssocID="{C99DDD04-8C45-4287-94F6-27481DF5B432}" presName="root" presStyleCnt="0">
        <dgm:presLayoutVars>
          <dgm:dir/>
          <dgm:resizeHandles val="exact"/>
        </dgm:presLayoutVars>
      </dgm:prSet>
      <dgm:spPr/>
    </dgm:pt>
    <dgm:pt modelId="{158D8203-681A-46F4-A60C-EC98CB69EB12}" type="pres">
      <dgm:prSet presAssocID="{C99DDD04-8C45-4287-94F6-27481DF5B432}" presName="container" presStyleCnt="0">
        <dgm:presLayoutVars>
          <dgm:dir/>
          <dgm:resizeHandles val="exact"/>
        </dgm:presLayoutVars>
      </dgm:prSet>
      <dgm:spPr/>
    </dgm:pt>
    <dgm:pt modelId="{74119725-6C7F-3D4D-A9CF-8A49FC081BAE}" type="pres">
      <dgm:prSet presAssocID="{D04B3A4A-43CD-4FE0-8FDC-69D9D1710576}" presName="compNode" presStyleCnt="0"/>
      <dgm:spPr/>
    </dgm:pt>
    <dgm:pt modelId="{8B0001A5-48C0-2644-9F67-2464CD6EE577}" type="pres">
      <dgm:prSet presAssocID="{D04B3A4A-43CD-4FE0-8FDC-69D9D1710576}" presName="iconBgRect" presStyleLbl="bgShp" presStyleIdx="0" presStyleCnt="2"/>
      <dgm:spPr/>
    </dgm:pt>
    <dgm:pt modelId="{D724DB10-2DE1-7746-A9AC-C130DDBC5CE0}" type="pres">
      <dgm:prSet presAssocID="{D04B3A4A-43CD-4FE0-8FDC-69D9D1710576}"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che"/>
        </a:ext>
      </dgm:extLst>
    </dgm:pt>
    <dgm:pt modelId="{2B783D1E-96D6-6E42-8803-0783823005B0}" type="pres">
      <dgm:prSet presAssocID="{D04B3A4A-43CD-4FE0-8FDC-69D9D1710576}" presName="spaceRect" presStyleCnt="0"/>
      <dgm:spPr/>
    </dgm:pt>
    <dgm:pt modelId="{45305244-16D7-244E-A478-C16DBD15D010}" type="pres">
      <dgm:prSet presAssocID="{D04B3A4A-43CD-4FE0-8FDC-69D9D1710576}" presName="textRect" presStyleLbl="revTx" presStyleIdx="0" presStyleCnt="2">
        <dgm:presLayoutVars>
          <dgm:chMax val="1"/>
          <dgm:chPref val="1"/>
        </dgm:presLayoutVars>
      </dgm:prSet>
      <dgm:spPr/>
    </dgm:pt>
    <dgm:pt modelId="{5F233A2B-DADA-7142-83CF-2689548305DD}" type="pres">
      <dgm:prSet presAssocID="{1C8EF68C-96DA-40A5-A9A0-32E6D07C70D5}" presName="sibTrans" presStyleLbl="sibTrans2D1" presStyleIdx="0" presStyleCnt="0"/>
      <dgm:spPr/>
    </dgm:pt>
    <dgm:pt modelId="{9A4D2AEA-998D-FE43-A492-7FAA7835B313}" type="pres">
      <dgm:prSet presAssocID="{9E169389-D0CA-B048-B4EB-EDE447E2195C}" presName="compNode" presStyleCnt="0"/>
      <dgm:spPr/>
    </dgm:pt>
    <dgm:pt modelId="{2DBFB3F9-1281-A945-9DCD-B43F0F9F3C9E}" type="pres">
      <dgm:prSet presAssocID="{9E169389-D0CA-B048-B4EB-EDE447E2195C}" presName="iconBgRect" presStyleLbl="bgShp" presStyleIdx="1" presStyleCnt="2" custLinFactNeighborX="22" custLinFactNeighborY="2680"/>
      <dgm:spPr/>
    </dgm:pt>
    <dgm:pt modelId="{D8F7D073-11D2-824E-98D1-15AF498595FD}" type="pres">
      <dgm:prSet presAssocID="{9E169389-D0CA-B048-B4EB-EDE447E2195C}"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493F3136-F5EA-CC4C-85A6-1F19752C5A9A}" type="pres">
      <dgm:prSet presAssocID="{9E169389-D0CA-B048-B4EB-EDE447E2195C}" presName="spaceRect" presStyleCnt="0"/>
      <dgm:spPr/>
    </dgm:pt>
    <dgm:pt modelId="{DB7D6F33-944A-AA42-A1BA-90573BF5AC6B}" type="pres">
      <dgm:prSet presAssocID="{9E169389-D0CA-B048-B4EB-EDE447E2195C}" presName="textRect" presStyleLbl="revTx" presStyleIdx="1" presStyleCnt="2">
        <dgm:presLayoutVars>
          <dgm:chMax val="1"/>
          <dgm:chPref val="1"/>
        </dgm:presLayoutVars>
      </dgm:prSet>
      <dgm:spPr/>
    </dgm:pt>
  </dgm:ptLst>
  <dgm:cxnLst>
    <dgm:cxn modelId="{61551106-61D7-9D46-8647-E74D9638FE21}" type="presOf" srcId="{9E169389-D0CA-B048-B4EB-EDE447E2195C}" destId="{DB7D6F33-944A-AA42-A1BA-90573BF5AC6B}" srcOrd="0" destOrd="0" presId="urn:microsoft.com/office/officeart/2018/2/layout/IconCircleList"/>
    <dgm:cxn modelId="{15A6DA17-EC08-0749-9C88-CD7F0E4BD6EF}" srcId="{C99DDD04-8C45-4287-94F6-27481DF5B432}" destId="{9E169389-D0CA-B048-B4EB-EDE447E2195C}" srcOrd="1" destOrd="0" parTransId="{BB6591DF-E6EC-AD49-AA4F-89600E91FF6F}" sibTransId="{B19DB06A-7470-9240-975E-297CD7F2B6B3}"/>
    <dgm:cxn modelId="{130BDE3E-985B-4E18-BD07-AF7EC3356195}" srcId="{C99DDD04-8C45-4287-94F6-27481DF5B432}" destId="{D04B3A4A-43CD-4FE0-8FDC-69D9D1710576}" srcOrd="0" destOrd="0" parTransId="{A3209A49-9B51-4F56-ACD6-2929CF4E8CA8}" sibTransId="{1C8EF68C-96DA-40A5-A9A0-32E6D07C70D5}"/>
    <dgm:cxn modelId="{91D7A74D-C35D-4BB3-AAE1-28F0903749F4}" type="presOf" srcId="{C99DDD04-8C45-4287-94F6-27481DF5B432}" destId="{DDBEF942-7B97-4D94-9FD8-191381AA76C2}" srcOrd="0" destOrd="0" presId="urn:microsoft.com/office/officeart/2018/2/layout/IconCircleList"/>
    <dgm:cxn modelId="{3E008356-B552-2347-A8A3-3CF58D0563DD}" type="presOf" srcId="{1C8EF68C-96DA-40A5-A9A0-32E6D07C70D5}" destId="{5F233A2B-DADA-7142-83CF-2689548305DD}" srcOrd="0" destOrd="0" presId="urn:microsoft.com/office/officeart/2018/2/layout/IconCircleList"/>
    <dgm:cxn modelId="{48F9DD79-0305-2E43-8ABC-802B692B4271}" type="presOf" srcId="{D04B3A4A-43CD-4FE0-8FDC-69D9D1710576}" destId="{45305244-16D7-244E-A478-C16DBD15D010}" srcOrd="0" destOrd="0" presId="urn:microsoft.com/office/officeart/2018/2/layout/IconCircleList"/>
    <dgm:cxn modelId="{ADF5110A-E4BF-4263-8ACD-9DDB5249E63A}" type="presParOf" srcId="{DDBEF942-7B97-4D94-9FD8-191381AA76C2}" destId="{158D8203-681A-46F4-A60C-EC98CB69EB12}" srcOrd="0" destOrd="0" presId="urn:microsoft.com/office/officeart/2018/2/layout/IconCircleList"/>
    <dgm:cxn modelId="{0D3FF266-19AF-5946-9BD7-B990B185B78E}" type="presParOf" srcId="{158D8203-681A-46F4-A60C-EC98CB69EB12}" destId="{74119725-6C7F-3D4D-A9CF-8A49FC081BAE}" srcOrd="0" destOrd="0" presId="urn:microsoft.com/office/officeart/2018/2/layout/IconCircleList"/>
    <dgm:cxn modelId="{72C35A41-1E9E-4F45-B661-143C2D8A6311}" type="presParOf" srcId="{74119725-6C7F-3D4D-A9CF-8A49FC081BAE}" destId="{8B0001A5-48C0-2644-9F67-2464CD6EE577}" srcOrd="0" destOrd="0" presId="urn:microsoft.com/office/officeart/2018/2/layout/IconCircleList"/>
    <dgm:cxn modelId="{15D0C1DD-4451-B848-953B-FBC019EEA917}" type="presParOf" srcId="{74119725-6C7F-3D4D-A9CF-8A49FC081BAE}" destId="{D724DB10-2DE1-7746-A9AC-C130DDBC5CE0}" srcOrd="1" destOrd="0" presId="urn:microsoft.com/office/officeart/2018/2/layout/IconCircleList"/>
    <dgm:cxn modelId="{8B31E880-BCD6-BF4B-8F6F-58757C8F6A17}" type="presParOf" srcId="{74119725-6C7F-3D4D-A9CF-8A49FC081BAE}" destId="{2B783D1E-96D6-6E42-8803-0783823005B0}" srcOrd="2" destOrd="0" presId="urn:microsoft.com/office/officeart/2018/2/layout/IconCircleList"/>
    <dgm:cxn modelId="{AE4342D4-1A28-784C-A047-1D56CABC19CB}" type="presParOf" srcId="{74119725-6C7F-3D4D-A9CF-8A49FC081BAE}" destId="{45305244-16D7-244E-A478-C16DBD15D010}" srcOrd="3" destOrd="0" presId="urn:microsoft.com/office/officeart/2018/2/layout/IconCircleList"/>
    <dgm:cxn modelId="{3483C6ED-9656-8F49-9980-7F3C3FA590AB}" type="presParOf" srcId="{158D8203-681A-46F4-A60C-EC98CB69EB12}" destId="{5F233A2B-DADA-7142-83CF-2689548305DD}" srcOrd="1" destOrd="0" presId="urn:microsoft.com/office/officeart/2018/2/layout/IconCircleList"/>
    <dgm:cxn modelId="{3C9B85DF-11FC-E94C-AF36-3162061B3F4C}" type="presParOf" srcId="{158D8203-681A-46F4-A60C-EC98CB69EB12}" destId="{9A4D2AEA-998D-FE43-A492-7FAA7835B313}" srcOrd="2" destOrd="0" presId="urn:microsoft.com/office/officeart/2018/2/layout/IconCircleList"/>
    <dgm:cxn modelId="{C5DEA175-D4D4-AC42-B586-AA75D96F257D}" type="presParOf" srcId="{9A4D2AEA-998D-FE43-A492-7FAA7835B313}" destId="{2DBFB3F9-1281-A945-9DCD-B43F0F9F3C9E}" srcOrd="0" destOrd="0" presId="urn:microsoft.com/office/officeart/2018/2/layout/IconCircleList"/>
    <dgm:cxn modelId="{6BBA74E9-34FE-B74F-AC9E-5952882C467F}" type="presParOf" srcId="{9A4D2AEA-998D-FE43-A492-7FAA7835B313}" destId="{D8F7D073-11D2-824E-98D1-15AF498595FD}" srcOrd="1" destOrd="0" presId="urn:microsoft.com/office/officeart/2018/2/layout/IconCircleList"/>
    <dgm:cxn modelId="{17E8F43D-3600-1147-8AB8-48062DF3F02F}" type="presParOf" srcId="{9A4D2AEA-998D-FE43-A492-7FAA7835B313}" destId="{493F3136-F5EA-CC4C-85A6-1F19752C5A9A}" srcOrd="2" destOrd="0" presId="urn:microsoft.com/office/officeart/2018/2/layout/IconCircleList"/>
    <dgm:cxn modelId="{C5AF8220-4FA6-AF42-A78C-2599BFA8E88D}" type="presParOf" srcId="{9A4D2AEA-998D-FE43-A492-7FAA7835B313}" destId="{DB7D6F33-944A-AA42-A1BA-90573BF5AC6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B15C1D-1699-4EFC-997F-C04971477E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A"/>
        </a:p>
      </dgm:t>
    </dgm:pt>
    <dgm:pt modelId="{EEB391A5-2B0E-4108-A59E-F852DEF23D65}">
      <dgm:prSet phldrT="[Texte]" custT="1">
        <dgm:style>
          <a:lnRef idx="1">
            <a:schemeClr val="accent4"/>
          </a:lnRef>
          <a:fillRef idx="2">
            <a:schemeClr val="accent4"/>
          </a:fillRef>
          <a:effectRef idx="1">
            <a:schemeClr val="accent4"/>
          </a:effectRef>
          <a:fontRef idx="minor">
            <a:schemeClr val="dk1"/>
          </a:fontRef>
        </dgm:style>
      </dgm:prSet>
      <dgm:spPr>
        <a:effectLst>
          <a:outerShdw blurRad="50800" dist="38100" dir="5400000" algn="t" rotWithShape="0">
            <a:prstClr val="black">
              <a:alpha val="40000"/>
            </a:prstClr>
          </a:outerShdw>
        </a:effectLst>
      </dgm:spPr>
      <dgm:t>
        <a:bodyPr/>
        <a:lstStyle/>
        <a:p>
          <a:pPr>
            <a:spcAft>
              <a:spcPts val="0"/>
            </a:spcAft>
          </a:pPr>
          <a:r>
            <a:rPr lang="fr-CA" sz="2800">
              <a:solidFill>
                <a:schemeClr val="tx1"/>
              </a:solidFill>
            </a:rPr>
            <a:t>Pratiques proposées par des </a:t>
          </a:r>
        </a:p>
        <a:p>
          <a:pPr>
            <a:spcAft>
              <a:spcPts val="0"/>
            </a:spcAft>
          </a:pPr>
          <a:r>
            <a:rPr lang="fr-CA" sz="2800">
              <a:solidFill>
                <a:schemeClr val="tx1"/>
              </a:solidFill>
            </a:rPr>
            <a:t>organisations externes</a:t>
          </a:r>
        </a:p>
      </dgm:t>
    </dgm:pt>
    <dgm:pt modelId="{5274E8BA-B688-4E45-92F5-91260890FD8B}" type="parTrans" cxnId="{211FB81F-09EE-4272-AABE-2A929E94EF9C}">
      <dgm:prSet/>
      <dgm:spPr/>
      <dgm:t>
        <a:bodyPr/>
        <a:lstStyle/>
        <a:p>
          <a:endParaRPr lang="fr-CA"/>
        </a:p>
      </dgm:t>
    </dgm:pt>
    <dgm:pt modelId="{AA3EBD4D-32A6-4310-B94B-04080D5F7A8A}" type="sibTrans" cxnId="{211FB81F-09EE-4272-AABE-2A929E94EF9C}">
      <dgm:prSet/>
      <dgm:spPr/>
      <dgm:t>
        <a:bodyPr/>
        <a:lstStyle/>
        <a:p>
          <a:endParaRPr lang="fr-CA"/>
        </a:p>
      </dgm:t>
    </dgm:pt>
    <dgm:pt modelId="{F7F3DC2E-DB84-499F-80A3-4944AD97B87B}">
      <dgm:prSet phldrT="[Texte]"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effectLst>
          <a:outerShdw blurRad="50800" dist="38100" dir="18900000" algn="bl" rotWithShape="0">
            <a:prstClr val="black">
              <a:alpha val="40000"/>
            </a:prstClr>
          </a:outerShdw>
        </a:effectLst>
      </dgm:spPr>
      <dgm:t>
        <a:bodyPr/>
        <a:lstStyle/>
        <a:p>
          <a:r>
            <a:rPr lang="fr-CA" sz="2800">
              <a:solidFill>
                <a:schemeClr val="tx1"/>
              </a:solidFill>
            </a:rPr>
            <a:t>Visite préalable </a:t>
          </a:r>
        </a:p>
        <a:p>
          <a:r>
            <a:rPr lang="fr-CA" sz="2800">
              <a:solidFill>
                <a:schemeClr val="tx1"/>
              </a:solidFill>
            </a:rPr>
            <a:t>de tous les milieux</a:t>
          </a:r>
        </a:p>
      </dgm:t>
    </dgm:pt>
    <dgm:pt modelId="{2CC9BC27-B0B2-4F63-82E3-C7FFB6FEF17A}" type="parTrans" cxnId="{567BFDE4-07FA-451D-A9FB-F7A2158F1C2C}">
      <dgm:prSet/>
      <dgm:spPr/>
      <dgm:t>
        <a:bodyPr/>
        <a:lstStyle/>
        <a:p>
          <a:endParaRPr lang="fr-CA"/>
        </a:p>
      </dgm:t>
    </dgm:pt>
    <dgm:pt modelId="{F972C0A2-7707-4390-81E8-42735572D5A7}" type="sibTrans" cxnId="{567BFDE4-07FA-451D-A9FB-F7A2158F1C2C}">
      <dgm:prSet/>
      <dgm:spPr/>
      <dgm:t>
        <a:bodyPr/>
        <a:lstStyle/>
        <a:p>
          <a:endParaRPr lang="fr-CA"/>
        </a:p>
      </dgm:t>
    </dgm:pt>
    <dgm:pt modelId="{7CAC1AF6-1206-443E-AB00-0CF12FEEC0BD}">
      <dgm:prSet phldrT="[Texte]"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3500000" scaled="1"/>
          <a:tileRect/>
        </a:gradFill>
        <a:effectLst>
          <a:outerShdw blurRad="63500" sx="102000" sy="102000" algn="ctr" rotWithShape="0">
            <a:prstClr val="black">
              <a:alpha val="40000"/>
            </a:prstClr>
          </a:outerShdw>
        </a:effectLst>
      </dgm:spPr>
      <dgm:t>
        <a:bodyPr/>
        <a:lstStyle/>
        <a:p>
          <a:r>
            <a:rPr lang="fr-CA" sz="2800">
              <a:solidFill>
                <a:schemeClr val="tx1"/>
              </a:solidFill>
            </a:rPr>
            <a:t>Signature obligatoire d’une entente personnalisée pour chaque stagiaire</a:t>
          </a:r>
        </a:p>
      </dgm:t>
    </dgm:pt>
    <dgm:pt modelId="{1D23DE7A-0F2A-4D7E-B6EA-0C5680E9076F}" type="parTrans" cxnId="{E3877060-EC94-4DD4-AAE3-C38E8287DCA5}">
      <dgm:prSet/>
      <dgm:spPr/>
      <dgm:t>
        <a:bodyPr/>
        <a:lstStyle/>
        <a:p>
          <a:endParaRPr lang="fr-CA"/>
        </a:p>
      </dgm:t>
    </dgm:pt>
    <dgm:pt modelId="{B89A73BA-CBC1-4ADE-8FC4-D8EA678FFCB1}" type="sibTrans" cxnId="{E3877060-EC94-4DD4-AAE3-C38E8287DCA5}">
      <dgm:prSet/>
      <dgm:spPr/>
      <dgm:t>
        <a:bodyPr/>
        <a:lstStyle/>
        <a:p>
          <a:endParaRPr lang="fr-CA"/>
        </a:p>
      </dgm:t>
    </dgm:pt>
    <dgm:pt modelId="{E77AA74F-9B38-44FF-B426-BDBD2F0611AA}" type="pres">
      <dgm:prSet presAssocID="{2DB15C1D-1699-4EFC-997F-C04971477E26}" presName="hierChild1" presStyleCnt="0">
        <dgm:presLayoutVars>
          <dgm:orgChart val="1"/>
          <dgm:chPref val="1"/>
          <dgm:dir/>
          <dgm:animOne val="branch"/>
          <dgm:animLvl val="lvl"/>
          <dgm:resizeHandles/>
        </dgm:presLayoutVars>
      </dgm:prSet>
      <dgm:spPr/>
    </dgm:pt>
    <dgm:pt modelId="{DA7C1076-8AA8-43A8-9DBC-FE4961C1F79E}" type="pres">
      <dgm:prSet presAssocID="{EEB391A5-2B0E-4108-A59E-F852DEF23D65}" presName="hierRoot1" presStyleCnt="0">
        <dgm:presLayoutVars>
          <dgm:hierBranch val="init"/>
        </dgm:presLayoutVars>
      </dgm:prSet>
      <dgm:spPr/>
    </dgm:pt>
    <dgm:pt modelId="{0BD7201A-5647-4BCE-9E58-7A7C54E6BED3}" type="pres">
      <dgm:prSet presAssocID="{EEB391A5-2B0E-4108-A59E-F852DEF23D65}" presName="rootComposite1" presStyleCnt="0"/>
      <dgm:spPr/>
    </dgm:pt>
    <dgm:pt modelId="{827AB199-24CB-4A4D-94B4-4F94D71B14B1}" type="pres">
      <dgm:prSet presAssocID="{EEB391A5-2B0E-4108-A59E-F852DEF23D65}" presName="rootText1" presStyleLbl="node0" presStyleIdx="0" presStyleCnt="1" custScaleX="154400" custScaleY="65550">
        <dgm:presLayoutVars>
          <dgm:chPref val="3"/>
        </dgm:presLayoutVars>
      </dgm:prSet>
      <dgm:spPr/>
    </dgm:pt>
    <dgm:pt modelId="{D7BF9C50-8D45-411C-9789-9EB3D4A1309A}" type="pres">
      <dgm:prSet presAssocID="{EEB391A5-2B0E-4108-A59E-F852DEF23D65}" presName="rootConnector1" presStyleLbl="node1" presStyleIdx="0" presStyleCnt="0"/>
      <dgm:spPr/>
    </dgm:pt>
    <dgm:pt modelId="{D0F6330C-840B-4E14-A87C-2F6C7A41F8CC}" type="pres">
      <dgm:prSet presAssocID="{EEB391A5-2B0E-4108-A59E-F852DEF23D65}" presName="hierChild2" presStyleCnt="0"/>
      <dgm:spPr/>
    </dgm:pt>
    <dgm:pt modelId="{AD80F7CB-21CC-486A-9A5B-3941739256F5}" type="pres">
      <dgm:prSet presAssocID="{2CC9BC27-B0B2-4F63-82E3-C7FFB6FEF17A}" presName="Name37" presStyleLbl="parChTrans1D2" presStyleIdx="0" presStyleCnt="2"/>
      <dgm:spPr/>
    </dgm:pt>
    <dgm:pt modelId="{82F8A145-6BC2-4253-BA05-6A0CF8BB899D}" type="pres">
      <dgm:prSet presAssocID="{F7F3DC2E-DB84-499F-80A3-4944AD97B87B}" presName="hierRoot2" presStyleCnt="0">
        <dgm:presLayoutVars>
          <dgm:hierBranch val="init"/>
        </dgm:presLayoutVars>
      </dgm:prSet>
      <dgm:spPr/>
    </dgm:pt>
    <dgm:pt modelId="{5C24D8B4-35C5-4390-BE7B-30C525326952}" type="pres">
      <dgm:prSet presAssocID="{F7F3DC2E-DB84-499F-80A3-4944AD97B87B}" presName="rootComposite" presStyleCnt="0"/>
      <dgm:spPr/>
    </dgm:pt>
    <dgm:pt modelId="{A85A3833-0ECA-44BE-B9E6-382269F70C83}" type="pres">
      <dgm:prSet presAssocID="{F7F3DC2E-DB84-499F-80A3-4944AD97B87B}" presName="rootText" presStyleLbl="node2" presStyleIdx="0" presStyleCnt="2">
        <dgm:presLayoutVars>
          <dgm:chPref val="3"/>
        </dgm:presLayoutVars>
      </dgm:prSet>
      <dgm:spPr/>
    </dgm:pt>
    <dgm:pt modelId="{3735E1FD-8811-47BF-8FB7-89ED1CF91432}" type="pres">
      <dgm:prSet presAssocID="{F7F3DC2E-DB84-499F-80A3-4944AD97B87B}" presName="rootConnector" presStyleLbl="node2" presStyleIdx="0" presStyleCnt="2"/>
      <dgm:spPr/>
    </dgm:pt>
    <dgm:pt modelId="{63B30DCF-B383-42C0-B7C6-44C180DCFD19}" type="pres">
      <dgm:prSet presAssocID="{F7F3DC2E-DB84-499F-80A3-4944AD97B87B}" presName="hierChild4" presStyleCnt="0"/>
      <dgm:spPr/>
    </dgm:pt>
    <dgm:pt modelId="{F76B2889-CF57-4BA1-AE42-297FDE775DBA}" type="pres">
      <dgm:prSet presAssocID="{F7F3DC2E-DB84-499F-80A3-4944AD97B87B}" presName="hierChild5" presStyleCnt="0"/>
      <dgm:spPr/>
    </dgm:pt>
    <dgm:pt modelId="{F9B82FBA-A436-4F26-9B03-71067497A2FA}" type="pres">
      <dgm:prSet presAssocID="{1D23DE7A-0F2A-4D7E-B6EA-0C5680E9076F}" presName="Name37" presStyleLbl="parChTrans1D2" presStyleIdx="1" presStyleCnt="2"/>
      <dgm:spPr/>
    </dgm:pt>
    <dgm:pt modelId="{E27400D1-D148-46D0-A5E1-AB3B0F4F658D}" type="pres">
      <dgm:prSet presAssocID="{7CAC1AF6-1206-443E-AB00-0CF12FEEC0BD}" presName="hierRoot2" presStyleCnt="0">
        <dgm:presLayoutVars>
          <dgm:hierBranch val="init"/>
        </dgm:presLayoutVars>
      </dgm:prSet>
      <dgm:spPr/>
    </dgm:pt>
    <dgm:pt modelId="{10021E30-4CAA-446D-B423-6EED26642699}" type="pres">
      <dgm:prSet presAssocID="{7CAC1AF6-1206-443E-AB00-0CF12FEEC0BD}" presName="rootComposite" presStyleCnt="0"/>
      <dgm:spPr/>
    </dgm:pt>
    <dgm:pt modelId="{74CB6BD7-4235-4986-AE61-AB1FECF85D66}" type="pres">
      <dgm:prSet presAssocID="{7CAC1AF6-1206-443E-AB00-0CF12FEEC0BD}" presName="rootText" presStyleLbl="node2" presStyleIdx="1" presStyleCnt="2" custScaleX="125183" custLinFactNeighborX="8823" custLinFactNeighborY="-169">
        <dgm:presLayoutVars>
          <dgm:chPref val="3"/>
        </dgm:presLayoutVars>
      </dgm:prSet>
      <dgm:spPr/>
    </dgm:pt>
    <dgm:pt modelId="{1C1C743B-3C6D-4B9F-A8C9-DFD60F6B139B}" type="pres">
      <dgm:prSet presAssocID="{7CAC1AF6-1206-443E-AB00-0CF12FEEC0BD}" presName="rootConnector" presStyleLbl="node2" presStyleIdx="1" presStyleCnt="2"/>
      <dgm:spPr/>
    </dgm:pt>
    <dgm:pt modelId="{BDB58ECC-1300-4618-AE43-E0B4DE7986ED}" type="pres">
      <dgm:prSet presAssocID="{7CAC1AF6-1206-443E-AB00-0CF12FEEC0BD}" presName="hierChild4" presStyleCnt="0"/>
      <dgm:spPr/>
    </dgm:pt>
    <dgm:pt modelId="{3A17A5D3-42CF-4E71-8B62-DE26C5C1FB63}" type="pres">
      <dgm:prSet presAssocID="{7CAC1AF6-1206-443E-AB00-0CF12FEEC0BD}" presName="hierChild5" presStyleCnt="0"/>
      <dgm:spPr/>
    </dgm:pt>
    <dgm:pt modelId="{D2FEEEFF-55CB-4047-8264-A59599DF8D12}" type="pres">
      <dgm:prSet presAssocID="{EEB391A5-2B0E-4108-A59E-F852DEF23D65}" presName="hierChild3" presStyleCnt="0"/>
      <dgm:spPr/>
    </dgm:pt>
  </dgm:ptLst>
  <dgm:cxnLst>
    <dgm:cxn modelId="{668FD903-F941-4279-A4FD-96BDB544443A}" type="presOf" srcId="{F7F3DC2E-DB84-499F-80A3-4944AD97B87B}" destId="{A85A3833-0ECA-44BE-B9E6-382269F70C83}" srcOrd="0" destOrd="0" presId="urn:microsoft.com/office/officeart/2005/8/layout/orgChart1"/>
    <dgm:cxn modelId="{DA4AF816-6F83-4834-A38D-5ACA93397ACF}" type="presOf" srcId="{7CAC1AF6-1206-443E-AB00-0CF12FEEC0BD}" destId="{74CB6BD7-4235-4986-AE61-AB1FECF85D66}" srcOrd="0" destOrd="0" presId="urn:microsoft.com/office/officeart/2005/8/layout/orgChart1"/>
    <dgm:cxn modelId="{29A93F1E-8BF1-4392-A55B-A9B1EF20EB1D}" type="presOf" srcId="{1D23DE7A-0F2A-4D7E-B6EA-0C5680E9076F}" destId="{F9B82FBA-A436-4F26-9B03-71067497A2FA}" srcOrd="0" destOrd="0" presId="urn:microsoft.com/office/officeart/2005/8/layout/orgChart1"/>
    <dgm:cxn modelId="{211FB81F-09EE-4272-AABE-2A929E94EF9C}" srcId="{2DB15C1D-1699-4EFC-997F-C04971477E26}" destId="{EEB391A5-2B0E-4108-A59E-F852DEF23D65}" srcOrd="0" destOrd="0" parTransId="{5274E8BA-B688-4E45-92F5-91260890FD8B}" sibTransId="{AA3EBD4D-32A6-4310-B94B-04080D5F7A8A}"/>
    <dgm:cxn modelId="{38E71D2D-9B91-4580-80CF-78FF80346C46}" type="presOf" srcId="{2CC9BC27-B0B2-4F63-82E3-C7FFB6FEF17A}" destId="{AD80F7CB-21CC-486A-9A5B-3941739256F5}" srcOrd="0" destOrd="0" presId="urn:microsoft.com/office/officeart/2005/8/layout/orgChart1"/>
    <dgm:cxn modelId="{97AAE638-94F1-4021-9B98-071CF1094964}" type="presOf" srcId="{2DB15C1D-1699-4EFC-997F-C04971477E26}" destId="{E77AA74F-9B38-44FF-B426-BDBD2F0611AA}" srcOrd="0" destOrd="0" presId="urn:microsoft.com/office/officeart/2005/8/layout/orgChart1"/>
    <dgm:cxn modelId="{E3877060-EC94-4DD4-AAE3-C38E8287DCA5}" srcId="{EEB391A5-2B0E-4108-A59E-F852DEF23D65}" destId="{7CAC1AF6-1206-443E-AB00-0CF12FEEC0BD}" srcOrd="1" destOrd="0" parTransId="{1D23DE7A-0F2A-4D7E-B6EA-0C5680E9076F}" sibTransId="{B89A73BA-CBC1-4ADE-8FC4-D8EA678FFCB1}"/>
    <dgm:cxn modelId="{F9AEA570-E03E-42F4-8E43-C90829F83BD6}" type="presOf" srcId="{EEB391A5-2B0E-4108-A59E-F852DEF23D65}" destId="{827AB199-24CB-4A4D-94B4-4F94D71B14B1}" srcOrd="0" destOrd="0" presId="urn:microsoft.com/office/officeart/2005/8/layout/orgChart1"/>
    <dgm:cxn modelId="{6D6FCE81-A827-4C4F-90C3-B97F71CC5130}" type="presOf" srcId="{EEB391A5-2B0E-4108-A59E-F852DEF23D65}" destId="{D7BF9C50-8D45-411C-9789-9EB3D4A1309A}" srcOrd="1" destOrd="0" presId="urn:microsoft.com/office/officeart/2005/8/layout/orgChart1"/>
    <dgm:cxn modelId="{AE8011BA-444B-403F-8459-D8EF42176923}" type="presOf" srcId="{F7F3DC2E-DB84-499F-80A3-4944AD97B87B}" destId="{3735E1FD-8811-47BF-8FB7-89ED1CF91432}" srcOrd="1" destOrd="0" presId="urn:microsoft.com/office/officeart/2005/8/layout/orgChart1"/>
    <dgm:cxn modelId="{1FBD32BE-0A28-418B-9584-CA20925FF339}" type="presOf" srcId="{7CAC1AF6-1206-443E-AB00-0CF12FEEC0BD}" destId="{1C1C743B-3C6D-4B9F-A8C9-DFD60F6B139B}" srcOrd="1" destOrd="0" presId="urn:microsoft.com/office/officeart/2005/8/layout/orgChart1"/>
    <dgm:cxn modelId="{567BFDE4-07FA-451D-A9FB-F7A2158F1C2C}" srcId="{EEB391A5-2B0E-4108-A59E-F852DEF23D65}" destId="{F7F3DC2E-DB84-499F-80A3-4944AD97B87B}" srcOrd="0" destOrd="0" parTransId="{2CC9BC27-B0B2-4F63-82E3-C7FFB6FEF17A}" sibTransId="{F972C0A2-7707-4390-81E8-42735572D5A7}"/>
    <dgm:cxn modelId="{3C77C79D-9D9E-4103-95B5-30C176E4D472}" type="presParOf" srcId="{E77AA74F-9B38-44FF-B426-BDBD2F0611AA}" destId="{DA7C1076-8AA8-43A8-9DBC-FE4961C1F79E}" srcOrd="0" destOrd="0" presId="urn:microsoft.com/office/officeart/2005/8/layout/orgChart1"/>
    <dgm:cxn modelId="{6EE55D85-28B6-4061-8C92-86B7837F0D23}" type="presParOf" srcId="{DA7C1076-8AA8-43A8-9DBC-FE4961C1F79E}" destId="{0BD7201A-5647-4BCE-9E58-7A7C54E6BED3}" srcOrd="0" destOrd="0" presId="urn:microsoft.com/office/officeart/2005/8/layout/orgChart1"/>
    <dgm:cxn modelId="{67745387-1E27-4E6C-841C-262C680B8F38}" type="presParOf" srcId="{0BD7201A-5647-4BCE-9E58-7A7C54E6BED3}" destId="{827AB199-24CB-4A4D-94B4-4F94D71B14B1}" srcOrd="0" destOrd="0" presId="urn:microsoft.com/office/officeart/2005/8/layout/orgChart1"/>
    <dgm:cxn modelId="{4637FDE1-3BD8-479E-A57A-00CCABB3B765}" type="presParOf" srcId="{0BD7201A-5647-4BCE-9E58-7A7C54E6BED3}" destId="{D7BF9C50-8D45-411C-9789-9EB3D4A1309A}" srcOrd="1" destOrd="0" presId="urn:microsoft.com/office/officeart/2005/8/layout/orgChart1"/>
    <dgm:cxn modelId="{0A4DC4A4-16FE-40D3-89B2-19DAE4E382F4}" type="presParOf" srcId="{DA7C1076-8AA8-43A8-9DBC-FE4961C1F79E}" destId="{D0F6330C-840B-4E14-A87C-2F6C7A41F8CC}" srcOrd="1" destOrd="0" presId="urn:microsoft.com/office/officeart/2005/8/layout/orgChart1"/>
    <dgm:cxn modelId="{8CEFC09C-2A26-4DC9-8933-67B107A1424C}" type="presParOf" srcId="{D0F6330C-840B-4E14-A87C-2F6C7A41F8CC}" destId="{AD80F7CB-21CC-486A-9A5B-3941739256F5}" srcOrd="0" destOrd="0" presId="urn:microsoft.com/office/officeart/2005/8/layout/orgChart1"/>
    <dgm:cxn modelId="{8571ABFE-EF21-40F3-A87F-79459C4AFB24}" type="presParOf" srcId="{D0F6330C-840B-4E14-A87C-2F6C7A41F8CC}" destId="{82F8A145-6BC2-4253-BA05-6A0CF8BB899D}" srcOrd="1" destOrd="0" presId="urn:microsoft.com/office/officeart/2005/8/layout/orgChart1"/>
    <dgm:cxn modelId="{0F1FA8B7-A9B8-4A64-9A45-4D2703A1A51D}" type="presParOf" srcId="{82F8A145-6BC2-4253-BA05-6A0CF8BB899D}" destId="{5C24D8B4-35C5-4390-BE7B-30C525326952}" srcOrd="0" destOrd="0" presId="urn:microsoft.com/office/officeart/2005/8/layout/orgChart1"/>
    <dgm:cxn modelId="{83B068A4-A29E-4B91-ADB0-FB5DB5EAF69A}" type="presParOf" srcId="{5C24D8B4-35C5-4390-BE7B-30C525326952}" destId="{A85A3833-0ECA-44BE-B9E6-382269F70C83}" srcOrd="0" destOrd="0" presId="urn:microsoft.com/office/officeart/2005/8/layout/orgChart1"/>
    <dgm:cxn modelId="{B241815C-D022-40FF-8932-69DF60E0D9D9}" type="presParOf" srcId="{5C24D8B4-35C5-4390-BE7B-30C525326952}" destId="{3735E1FD-8811-47BF-8FB7-89ED1CF91432}" srcOrd="1" destOrd="0" presId="urn:microsoft.com/office/officeart/2005/8/layout/orgChart1"/>
    <dgm:cxn modelId="{9C0C9374-BA7F-4764-A6D1-BDCDB814AC13}" type="presParOf" srcId="{82F8A145-6BC2-4253-BA05-6A0CF8BB899D}" destId="{63B30DCF-B383-42C0-B7C6-44C180DCFD19}" srcOrd="1" destOrd="0" presId="urn:microsoft.com/office/officeart/2005/8/layout/orgChart1"/>
    <dgm:cxn modelId="{A45F25AA-828D-49C7-AF0D-82A203140ED8}" type="presParOf" srcId="{82F8A145-6BC2-4253-BA05-6A0CF8BB899D}" destId="{F76B2889-CF57-4BA1-AE42-297FDE775DBA}" srcOrd="2" destOrd="0" presId="urn:microsoft.com/office/officeart/2005/8/layout/orgChart1"/>
    <dgm:cxn modelId="{01D9B574-5FF3-448B-8D36-3A41C0AEBC16}" type="presParOf" srcId="{D0F6330C-840B-4E14-A87C-2F6C7A41F8CC}" destId="{F9B82FBA-A436-4F26-9B03-71067497A2FA}" srcOrd="2" destOrd="0" presId="urn:microsoft.com/office/officeart/2005/8/layout/orgChart1"/>
    <dgm:cxn modelId="{04378048-9EA0-4572-A30D-38C5A354CC06}" type="presParOf" srcId="{D0F6330C-840B-4E14-A87C-2F6C7A41F8CC}" destId="{E27400D1-D148-46D0-A5E1-AB3B0F4F658D}" srcOrd="3" destOrd="0" presId="urn:microsoft.com/office/officeart/2005/8/layout/orgChart1"/>
    <dgm:cxn modelId="{9F8A9B06-70BB-4B92-BC59-A2AED52598FD}" type="presParOf" srcId="{E27400D1-D148-46D0-A5E1-AB3B0F4F658D}" destId="{10021E30-4CAA-446D-B423-6EED26642699}" srcOrd="0" destOrd="0" presId="urn:microsoft.com/office/officeart/2005/8/layout/orgChart1"/>
    <dgm:cxn modelId="{767E78A5-604F-4AA6-B1B7-4DD1A97FC7AA}" type="presParOf" srcId="{10021E30-4CAA-446D-B423-6EED26642699}" destId="{74CB6BD7-4235-4986-AE61-AB1FECF85D66}" srcOrd="0" destOrd="0" presId="urn:microsoft.com/office/officeart/2005/8/layout/orgChart1"/>
    <dgm:cxn modelId="{4E257A48-F35E-484B-8CDC-1DA144C3D080}" type="presParOf" srcId="{10021E30-4CAA-446D-B423-6EED26642699}" destId="{1C1C743B-3C6D-4B9F-A8C9-DFD60F6B139B}" srcOrd="1" destOrd="0" presId="urn:microsoft.com/office/officeart/2005/8/layout/orgChart1"/>
    <dgm:cxn modelId="{1B987410-9C5A-4F0F-834D-E057F268076A}" type="presParOf" srcId="{E27400D1-D148-46D0-A5E1-AB3B0F4F658D}" destId="{BDB58ECC-1300-4618-AE43-E0B4DE7986ED}" srcOrd="1" destOrd="0" presId="urn:microsoft.com/office/officeart/2005/8/layout/orgChart1"/>
    <dgm:cxn modelId="{324C5EF2-ABBC-4953-9BEC-574137024739}" type="presParOf" srcId="{E27400D1-D148-46D0-A5E1-AB3B0F4F658D}" destId="{3A17A5D3-42CF-4E71-8B62-DE26C5C1FB63}" srcOrd="2" destOrd="0" presId="urn:microsoft.com/office/officeart/2005/8/layout/orgChart1"/>
    <dgm:cxn modelId="{AB2FCA19-ED3F-4DFC-AD74-59F211ED69E7}" type="presParOf" srcId="{DA7C1076-8AA8-43A8-9DBC-FE4961C1F79E}" destId="{D2FEEEFF-55CB-4047-8264-A59599DF8D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329CFB-D247-44AE-A1DF-A22CDBBD98F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CA"/>
        </a:p>
      </dgm:t>
    </dgm:pt>
    <dgm:pt modelId="{445392CB-EC39-424F-9467-C4FE1283C0FB}">
      <dgm:prSet phldrT="[Texte]" custT="1">
        <dgm:style>
          <a:lnRef idx="0">
            <a:scrgbClr r="0" g="0" b="0"/>
          </a:lnRef>
          <a:fillRef idx="0">
            <a:scrgbClr r="0" g="0" b="0"/>
          </a:fillRef>
          <a:effectRef idx="0">
            <a:scrgbClr r="0" g="0" b="0"/>
          </a:effectRef>
          <a:fontRef idx="minor">
            <a:schemeClr val="accent5"/>
          </a:fontRef>
        </dgm:style>
      </dgm:prSet>
      <dgm:spPr>
        <a:noFill/>
        <a:ln>
          <a:noFill/>
        </a:ln>
      </dgm:spPr>
      <dgm:t>
        <a:bodyPr/>
        <a:lstStyle/>
        <a:p>
          <a:r>
            <a:rPr lang="fr-CA" sz="2800">
              <a:solidFill>
                <a:schemeClr val="tx1"/>
              </a:solidFill>
            </a:rPr>
            <a:t>Choix faits par le Collège</a:t>
          </a:r>
        </a:p>
      </dgm:t>
    </dgm:pt>
    <dgm:pt modelId="{F38F5B9C-A133-43E7-937E-1398B31B0E23}" type="parTrans" cxnId="{D8DAD318-FEDC-4D75-827B-7C11427DD735}">
      <dgm:prSet/>
      <dgm:spPr/>
      <dgm:t>
        <a:bodyPr/>
        <a:lstStyle/>
        <a:p>
          <a:endParaRPr lang="fr-CA"/>
        </a:p>
      </dgm:t>
    </dgm:pt>
    <dgm:pt modelId="{1FC2649D-2281-4545-95D0-848D206F8393}" type="sibTrans" cxnId="{D8DAD318-FEDC-4D75-827B-7C11427DD735}">
      <dgm:prSet/>
      <dgm:spPr/>
      <dgm:t>
        <a:bodyPr/>
        <a:lstStyle/>
        <a:p>
          <a:endParaRPr lang="fr-CA"/>
        </a:p>
      </dgm:t>
    </dgm:pt>
    <dgm:pt modelId="{A2ABF139-44A3-43DF-BC51-422A9BD119F3}">
      <dgm:prSet phldrT="[Texte]" custT="1">
        <dgm:style>
          <a:lnRef idx="1">
            <a:schemeClr val="accent6"/>
          </a:lnRef>
          <a:fillRef idx="2">
            <a:schemeClr val="accent6"/>
          </a:fillRef>
          <a:effectRef idx="1">
            <a:schemeClr val="accent6"/>
          </a:effectRef>
          <a:fontRef idx="minor">
            <a:schemeClr val="dk1"/>
          </a:fontRef>
        </dgm:style>
      </dgm:prSet>
      <dgm:spPr/>
      <dgm:t>
        <a:bodyPr anchor="ctr"/>
        <a:lstStyle/>
        <a:p>
          <a:pPr>
            <a:spcAft>
              <a:spcPts val="0"/>
            </a:spcAft>
          </a:pPr>
          <a:r>
            <a:rPr lang="fr-CA" sz="2000"/>
            <a:t>L’extrait obligatoire </a:t>
          </a:r>
        </a:p>
        <a:p>
          <a:pPr>
            <a:spcAft>
              <a:spcPts val="0"/>
            </a:spcAft>
          </a:pPr>
          <a:r>
            <a:rPr lang="fr-CA" sz="2000"/>
            <a:t>dans le plan de cours</a:t>
          </a:r>
        </a:p>
      </dgm:t>
    </dgm:pt>
    <dgm:pt modelId="{DE4DBA1B-FD46-41D2-9E4B-BFFDC0728A3C}" type="parTrans" cxnId="{6CCF8A3A-6244-48A9-9B9A-1BA7CEF73EF7}">
      <dgm:prSet/>
      <dgm:spPr/>
      <dgm:t>
        <a:bodyPr/>
        <a:lstStyle/>
        <a:p>
          <a:endParaRPr lang="fr-CA"/>
        </a:p>
      </dgm:t>
    </dgm:pt>
    <dgm:pt modelId="{55AC20E8-019E-4BD5-B6D7-D2A98973570D}" type="sibTrans" cxnId="{6CCF8A3A-6244-48A9-9B9A-1BA7CEF73EF7}">
      <dgm:prSet/>
      <dgm:spPr/>
      <dgm:t>
        <a:bodyPr/>
        <a:lstStyle/>
        <a:p>
          <a:endParaRPr lang="fr-CA"/>
        </a:p>
      </dgm:t>
    </dgm:pt>
    <dgm:pt modelId="{BE95A348-AA66-4621-AEC4-0A17019A8F48}">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CA" sz="2000"/>
            <a:t>Le protocole de sécurité </a:t>
          </a:r>
        </a:p>
        <a:p>
          <a:r>
            <a:rPr lang="fr-CA" sz="1700"/>
            <a:t>(inclus dans le guide des stages)</a:t>
          </a:r>
        </a:p>
      </dgm:t>
    </dgm:pt>
    <dgm:pt modelId="{823B8BD4-A0E0-414B-A3B4-29C12093BD6D}" type="parTrans" cxnId="{38BCCC9C-DB15-43D9-AF17-DFA5692201E6}">
      <dgm:prSet/>
      <dgm:spPr/>
      <dgm:t>
        <a:bodyPr/>
        <a:lstStyle/>
        <a:p>
          <a:endParaRPr lang="fr-CA"/>
        </a:p>
      </dgm:t>
    </dgm:pt>
    <dgm:pt modelId="{49303379-8195-43FC-AF96-22158E68E0DF}" type="sibTrans" cxnId="{38BCCC9C-DB15-43D9-AF17-DFA5692201E6}">
      <dgm:prSet/>
      <dgm:spPr/>
      <dgm:t>
        <a:bodyPr/>
        <a:lstStyle/>
        <a:p>
          <a:endParaRPr lang="fr-CA"/>
        </a:p>
      </dgm:t>
    </dgm:pt>
    <dgm:pt modelId="{72B235EB-2C0A-4F91-9277-100770F36110}">
      <dgm:prSet phldrT="[Texte]"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dgm:spPr>
      <dgm:t>
        <a:bodyPr/>
        <a:lstStyle/>
        <a:p>
          <a:r>
            <a:rPr lang="fr-CA" sz="2000"/>
            <a:t>L’arbre décisionnel pour la </a:t>
          </a:r>
        </a:p>
        <a:p>
          <a:r>
            <a:rPr lang="fr-CA" sz="2000"/>
            <a:t>gestion des absences</a:t>
          </a:r>
        </a:p>
        <a:p>
          <a:r>
            <a:rPr lang="fr-CA" sz="1600"/>
            <a:t>(inclus dans le guide des stages)</a:t>
          </a:r>
        </a:p>
      </dgm:t>
    </dgm:pt>
    <dgm:pt modelId="{08565EE9-E3EC-4D07-AC7F-BA7DA584E21A}" type="parTrans" cxnId="{C667DEA5-ED19-4D71-80A4-1AD24C7DA411}">
      <dgm:prSet/>
      <dgm:spPr/>
      <dgm:t>
        <a:bodyPr/>
        <a:lstStyle/>
        <a:p>
          <a:endParaRPr lang="fr-CA"/>
        </a:p>
      </dgm:t>
    </dgm:pt>
    <dgm:pt modelId="{21DC7752-886D-4053-A4B8-F92D3306B320}" type="sibTrans" cxnId="{C667DEA5-ED19-4D71-80A4-1AD24C7DA411}">
      <dgm:prSet/>
      <dgm:spPr/>
      <dgm:t>
        <a:bodyPr/>
        <a:lstStyle/>
        <a:p>
          <a:endParaRPr lang="fr-CA"/>
        </a:p>
      </dgm:t>
    </dgm:pt>
    <dgm:pt modelId="{85A8AA8A-1110-4699-86E0-94DDF4C3DF8C}">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CA" sz="2100"/>
            <a:t>La formation obligatoire préalable au stage</a:t>
          </a:r>
        </a:p>
        <a:p>
          <a:r>
            <a:rPr lang="fr-CA" sz="1800"/>
            <a:t>(donnée par le Collège)</a:t>
          </a:r>
        </a:p>
      </dgm:t>
    </dgm:pt>
    <dgm:pt modelId="{CF8E3747-1D72-4160-948D-21A342939663}" type="parTrans" cxnId="{BF4719D4-C285-4166-BED1-5F4A357597DB}">
      <dgm:prSet/>
      <dgm:spPr/>
      <dgm:t>
        <a:bodyPr/>
        <a:lstStyle/>
        <a:p>
          <a:endParaRPr lang="fr-CA"/>
        </a:p>
      </dgm:t>
    </dgm:pt>
    <dgm:pt modelId="{6E83F61C-9776-4F2D-9514-9B2B220483C5}" type="sibTrans" cxnId="{BF4719D4-C285-4166-BED1-5F4A357597DB}">
      <dgm:prSet/>
      <dgm:spPr/>
      <dgm:t>
        <a:bodyPr/>
        <a:lstStyle/>
        <a:p>
          <a:endParaRPr lang="fr-CA"/>
        </a:p>
      </dgm:t>
    </dgm:pt>
    <dgm:pt modelId="{783290CB-3F15-4275-BF60-D53E46C82BF5}" type="pres">
      <dgm:prSet presAssocID="{F0329CFB-D247-44AE-A1DF-A22CDBBD98FC}" presName="cycle" presStyleCnt="0">
        <dgm:presLayoutVars>
          <dgm:chMax val="1"/>
          <dgm:dir/>
          <dgm:animLvl val="ctr"/>
          <dgm:resizeHandles val="exact"/>
        </dgm:presLayoutVars>
      </dgm:prSet>
      <dgm:spPr/>
    </dgm:pt>
    <dgm:pt modelId="{698FA087-34CD-4FBD-AA76-C4A6BA7E00FE}" type="pres">
      <dgm:prSet presAssocID="{445392CB-EC39-424F-9467-C4FE1283C0FB}" presName="centerShape" presStyleLbl="node0" presStyleIdx="0" presStyleCnt="1" custScaleX="155639" custScaleY="107577"/>
      <dgm:spPr>
        <a:prstGeom prst="flowChartAlternateProcess">
          <a:avLst/>
        </a:prstGeom>
      </dgm:spPr>
    </dgm:pt>
    <dgm:pt modelId="{0BA43078-A823-483B-B946-813C998A8BD9}" type="pres">
      <dgm:prSet presAssocID="{DE4DBA1B-FD46-41D2-9E4B-BFFDC0728A3C}" presName="Name9" presStyleLbl="parChTrans1D2" presStyleIdx="0" presStyleCnt="4"/>
      <dgm:spPr/>
    </dgm:pt>
    <dgm:pt modelId="{05F84A0C-430D-4EDA-8830-8D739C616AAB}" type="pres">
      <dgm:prSet presAssocID="{DE4DBA1B-FD46-41D2-9E4B-BFFDC0728A3C}" presName="connTx" presStyleLbl="parChTrans1D2" presStyleIdx="0" presStyleCnt="4"/>
      <dgm:spPr/>
    </dgm:pt>
    <dgm:pt modelId="{C8F88B93-43B3-4244-96F8-45E905E01A0E}" type="pres">
      <dgm:prSet presAssocID="{A2ABF139-44A3-43DF-BC51-422A9BD119F3}" presName="node" presStyleLbl="node1" presStyleIdx="0" presStyleCnt="4" custScaleX="251627" custScaleY="116971">
        <dgm:presLayoutVars>
          <dgm:bulletEnabled val="1"/>
        </dgm:presLayoutVars>
      </dgm:prSet>
      <dgm:spPr>
        <a:prstGeom prst="flowChartAlternateProcess">
          <a:avLst/>
        </a:prstGeom>
      </dgm:spPr>
    </dgm:pt>
    <dgm:pt modelId="{3D67D6C5-7822-43B0-925D-4BF1438C8DB2}" type="pres">
      <dgm:prSet presAssocID="{823B8BD4-A0E0-414B-A3B4-29C12093BD6D}" presName="Name9" presStyleLbl="parChTrans1D2" presStyleIdx="1" presStyleCnt="4"/>
      <dgm:spPr/>
    </dgm:pt>
    <dgm:pt modelId="{100C1791-FDF9-438C-A5F6-D4B57585EA59}" type="pres">
      <dgm:prSet presAssocID="{823B8BD4-A0E0-414B-A3B4-29C12093BD6D}" presName="connTx" presStyleLbl="parChTrans1D2" presStyleIdx="1" presStyleCnt="4"/>
      <dgm:spPr/>
    </dgm:pt>
    <dgm:pt modelId="{BE3D499B-B84D-44D6-A27C-761B6889537E}" type="pres">
      <dgm:prSet presAssocID="{BE95A348-AA66-4621-AEC4-0A17019A8F48}" presName="node" presStyleLbl="node1" presStyleIdx="1" presStyleCnt="4" custScaleX="317715" custScaleY="91694" custRadScaleRad="206034" custRadScaleInc="-670">
        <dgm:presLayoutVars>
          <dgm:bulletEnabled val="1"/>
        </dgm:presLayoutVars>
      </dgm:prSet>
      <dgm:spPr>
        <a:prstGeom prst="flowChartAlternateProcess">
          <a:avLst/>
        </a:prstGeom>
      </dgm:spPr>
    </dgm:pt>
    <dgm:pt modelId="{786581B5-7D0D-4AD7-812F-DD328AF1AA2E}" type="pres">
      <dgm:prSet presAssocID="{08565EE9-E3EC-4D07-AC7F-BA7DA584E21A}" presName="Name9" presStyleLbl="parChTrans1D2" presStyleIdx="2" presStyleCnt="4"/>
      <dgm:spPr/>
    </dgm:pt>
    <dgm:pt modelId="{41334D58-1C8C-45DA-92FC-26EE8311F994}" type="pres">
      <dgm:prSet presAssocID="{08565EE9-E3EC-4D07-AC7F-BA7DA584E21A}" presName="connTx" presStyleLbl="parChTrans1D2" presStyleIdx="2" presStyleCnt="4"/>
      <dgm:spPr/>
    </dgm:pt>
    <dgm:pt modelId="{49753D9B-6D05-42DD-A4C3-5FFD1F40E8D0}" type="pres">
      <dgm:prSet presAssocID="{72B235EB-2C0A-4F91-9277-100770F36110}" presName="node" presStyleLbl="node1" presStyleIdx="2" presStyleCnt="4" custScaleX="328571" custScaleY="96883">
        <dgm:presLayoutVars>
          <dgm:bulletEnabled val="1"/>
        </dgm:presLayoutVars>
      </dgm:prSet>
      <dgm:spPr>
        <a:prstGeom prst="roundRect">
          <a:avLst/>
        </a:prstGeom>
      </dgm:spPr>
    </dgm:pt>
    <dgm:pt modelId="{C45CBDBE-3604-43CC-91A0-51279BD09544}" type="pres">
      <dgm:prSet presAssocID="{CF8E3747-1D72-4160-948D-21A342939663}" presName="Name9" presStyleLbl="parChTrans1D2" presStyleIdx="3" presStyleCnt="4"/>
      <dgm:spPr/>
    </dgm:pt>
    <dgm:pt modelId="{DB2C6531-CA85-4306-993D-9C2CA2E8C414}" type="pres">
      <dgm:prSet presAssocID="{CF8E3747-1D72-4160-948D-21A342939663}" presName="connTx" presStyleLbl="parChTrans1D2" presStyleIdx="3" presStyleCnt="4"/>
      <dgm:spPr/>
    </dgm:pt>
    <dgm:pt modelId="{FB22F229-57FC-4CF2-BB3A-BD3D2DA6B9D2}" type="pres">
      <dgm:prSet presAssocID="{85A8AA8A-1110-4699-86E0-94DDF4C3DF8C}" presName="node" presStyleLbl="node1" presStyleIdx="3" presStyleCnt="4" custScaleX="273534" custRadScaleRad="185100" custRadScaleInc="1918">
        <dgm:presLayoutVars>
          <dgm:bulletEnabled val="1"/>
        </dgm:presLayoutVars>
      </dgm:prSet>
      <dgm:spPr>
        <a:prstGeom prst="roundRect">
          <a:avLst/>
        </a:prstGeom>
      </dgm:spPr>
    </dgm:pt>
  </dgm:ptLst>
  <dgm:cxnLst>
    <dgm:cxn modelId="{9AE53001-A658-47CB-87E3-8B8121B8B2CE}" type="presOf" srcId="{445392CB-EC39-424F-9467-C4FE1283C0FB}" destId="{698FA087-34CD-4FBD-AA76-C4A6BA7E00FE}" srcOrd="0" destOrd="0" presId="urn:microsoft.com/office/officeart/2005/8/layout/radial1"/>
    <dgm:cxn modelId="{B7C14806-F371-4D68-BB7A-CE8D9BB712F8}" type="presOf" srcId="{A2ABF139-44A3-43DF-BC51-422A9BD119F3}" destId="{C8F88B93-43B3-4244-96F8-45E905E01A0E}" srcOrd="0" destOrd="0" presId="urn:microsoft.com/office/officeart/2005/8/layout/radial1"/>
    <dgm:cxn modelId="{D8DAD318-FEDC-4D75-827B-7C11427DD735}" srcId="{F0329CFB-D247-44AE-A1DF-A22CDBBD98FC}" destId="{445392CB-EC39-424F-9467-C4FE1283C0FB}" srcOrd="0" destOrd="0" parTransId="{F38F5B9C-A133-43E7-937E-1398B31B0E23}" sibTransId="{1FC2649D-2281-4545-95D0-848D206F8393}"/>
    <dgm:cxn modelId="{6CCF8A3A-6244-48A9-9B9A-1BA7CEF73EF7}" srcId="{445392CB-EC39-424F-9467-C4FE1283C0FB}" destId="{A2ABF139-44A3-43DF-BC51-422A9BD119F3}" srcOrd="0" destOrd="0" parTransId="{DE4DBA1B-FD46-41D2-9E4B-BFFDC0728A3C}" sibTransId="{55AC20E8-019E-4BD5-B6D7-D2A98973570D}"/>
    <dgm:cxn modelId="{F6466740-951F-4FF6-8A63-FE8CEA6AD36E}" type="presOf" srcId="{CF8E3747-1D72-4160-948D-21A342939663}" destId="{C45CBDBE-3604-43CC-91A0-51279BD09544}" srcOrd="0" destOrd="0" presId="urn:microsoft.com/office/officeart/2005/8/layout/radial1"/>
    <dgm:cxn modelId="{18EC2C5D-6CF1-493F-981C-01B727403C5F}" type="presOf" srcId="{DE4DBA1B-FD46-41D2-9E4B-BFFDC0728A3C}" destId="{05F84A0C-430D-4EDA-8830-8D739C616AAB}" srcOrd="1" destOrd="0" presId="urn:microsoft.com/office/officeart/2005/8/layout/radial1"/>
    <dgm:cxn modelId="{218FE05D-C2C9-4394-BAC7-C864941F0376}" type="presOf" srcId="{823B8BD4-A0E0-414B-A3B4-29C12093BD6D}" destId="{100C1791-FDF9-438C-A5F6-D4B57585EA59}" srcOrd="1" destOrd="0" presId="urn:microsoft.com/office/officeart/2005/8/layout/radial1"/>
    <dgm:cxn modelId="{F206164D-BC26-4162-B673-3A0EBDE55A42}" type="presOf" srcId="{DE4DBA1B-FD46-41D2-9E4B-BFFDC0728A3C}" destId="{0BA43078-A823-483B-B946-813C998A8BD9}" srcOrd="0" destOrd="0" presId="urn:microsoft.com/office/officeart/2005/8/layout/radial1"/>
    <dgm:cxn modelId="{74131B4D-B6E0-4B13-A65F-4A1527DF101A}" type="presOf" srcId="{08565EE9-E3EC-4D07-AC7F-BA7DA584E21A}" destId="{786581B5-7D0D-4AD7-812F-DD328AF1AA2E}" srcOrd="0" destOrd="0" presId="urn:microsoft.com/office/officeart/2005/8/layout/radial1"/>
    <dgm:cxn modelId="{2EC98D7A-4698-4E3E-9CC7-80E24F0AC0CB}" type="presOf" srcId="{BE95A348-AA66-4621-AEC4-0A17019A8F48}" destId="{BE3D499B-B84D-44D6-A27C-761B6889537E}" srcOrd="0" destOrd="0" presId="urn:microsoft.com/office/officeart/2005/8/layout/radial1"/>
    <dgm:cxn modelId="{AD76217C-70F1-4B67-B83E-B0607C8C1175}" type="presOf" srcId="{72B235EB-2C0A-4F91-9277-100770F36110}" destId="{49753D9B-6D05-42DD-A4C3-5FFD1F40E8D0}" srcOrd="0" destOrd="0" presId="urn:microsoft.com/office/officeart/2005/8/layout/radial1"/>
    <dgm:cxn modelId="{1602938F-856E-4F38-B3D1-CED5D0B2FC13}" type="presOf" srcId="{CF8E3747-1D72-4160-948D-21A342939663}" destId="{DB2C6531-CA85-4306-993D-9C2CA2E8C414}" srcOrd="1" destOrd="0" presId="urn:microsoft.com/office/officeart/2005/8/layout/radial1"/>
    <dgm:cxn modelId="{38BCCC9C-DB15-43D9-AF17-DFA5692201E6}" srcId="{445392CB-EC39-424F-9467-C4FE1283C0FB}" destId="{BE95A348-AA66-4621-AEC4-0A17019A8F48}" srcOrd="1" destOrd="0" parTransId="{823B8BD4-A0E0-414B-A3B4-29C12093BD6D}" sibTransId="{49303379-8195-43FC-AF96-22158E68E0DF}"/>
    <dgm:cxn modelId="{C667DEA5-ED19-4D71-80A4-1AD24C7DA411}" srcId="{445392CB-EC39-424F-9467-C4FE1283C0FB}" destId="{72B235EB-2C0A-4F91-9277-100770F36110}" srcOrd="2" destOrd="0" parTransId="{08565EE9-E3EC-4D07-AC7F-BA7DA584E21A}" sibTransId="{21DC7752-886D-4053-A4B8-F92D3306B320}"/>
    <dgm:cxn modelId="{B989A3C1-8154-4739-B2CD-4B355B70B1B5}" type="presOf" srcId="{823B8BD4-A0E0-414B-A3B4-29C12093BD6D}" destId="{3D67D6C5-7822-43B0-925D-4BF1438C8DB2}" srcOrd="0" destOrd="0" presId="urn:microsoft.com/office/officeart/2005/8/layout/radial1"/>
    <dgm:cxn modelId="{070C2BC6-5171-4106-9841-C4FE2E82E34A}" type="presOf" srcId="{F0329CFB-D247-44AE-A1DF-A22CDBBD98FC}" destId="{783290CB-3F15-4275-BF60-D53E46C82BF5}" srcOrd="0" destOrd="0" presId="urn:microsoft.com/office/officeart/2005/8/layout/radial1"/>
    <dgm:cxn modelId="{2F0595D1-6494-47CC-8C98-6E10A61952E0}" type="presOf" srcId="{08565EE9-E3EC-4D07-AC7F-BA7DA584E21A}" destId="{41334D58-1C8C-45DA-92FC-26EE8311F994}" srcOrd="1" destOrd="0" presId="urn:microsoft.com/office/officeart/2005/8/layout/radial1"/>
    <dgm:cxn modelId="{BF4719D4-C285-4166-BED1-5F4A357597DB}" srcId="{445392CB-EC39-424F-9467-C4FE1283C0FB}" destId="{85A8AA8A-1110-4699-86E0-94DDF4C3DF8C}" srcOrd="3" destOrd="0" parTransId="{CF8E3747-1D72-4160-948D-21A342939663}" sibTransId="{6E83F61C-9776-4F2D-9514-9B2B220483C5}"/>
    <dgm:cxn modelId="{70F15AEB-3F0F-4C74-874D-ADB4E58C8842}" type="presOf" srcId="{85A8AA8A-1110-4699-86E0-94DDF4C3DF8C}" destId="{FB22F229-57FC-4CF2-BB3A-BD3D2DA6B9D2}" srcOrd="0" destOrd="0" presId="urn:microsoft.com/office/officeart/2005/8/layout/radial1"/>
    <dgm:cxn modelId="{F0FA2350-580A-448A-A9E7-E35DE8CF01EA}" type="presParOf" srcId="{783290CB-3F15-4275-BF60-D53E46C82BF5}" destId="{698FA087-34CD-4FBD-AA76-C4A6BA7E00FE}" srcOrd="0" destOrd="0" presId="urn:microsoft.com/office/officeart/2005/8/layout/radial1"/>
    <dgm:cxn modelId="{51245254-F346-4875-A45B-1640C294E231}" type="presParOf" srcId="{783290CB-3F15-4275-BF60-D53E46C82BF5}" destId="{0BA43078-A823-483B-B946-813C998A8BD9}" srcOrd="1" destOrd="0" presId="urn:microsoft.com/office/officeart/2005/8/layout/radial1"/>
    <dgm:cxn modelId="{6972D8B8-B080-461F-B055-64895EF4312D}" type="presParOf" srcId="{0BA43078-A823-483B-B946-813C998A8BD9}" destId="{05F84A0C-430D-4EDA-8830-8D739C616AAB}" srcOrd="0" destOrd="0" presId="urn:microsoft.com/office/officeart/2005/8/layout/radial1"/>
    <dgm:cxn modelId="{BE1E45B2-EA45-4B14-B580-8413754A973F}" type="presParOf" srcId="{783290CB-3F15-4275-BF60-D53E46C82BF5}" destId="{C8F88B93-43B3-4244-96F8-45E905E01A0E}" srcOrd="2" destOrd="0" presId="urn:microsoft.com/office/officeart/2005/8/layout/radial1"/>
    <dgm:cxn modelId="{7CA3E0BB-BF4A-4AC0-B858-96B887A1AE19}" type="presParOf" srcId="{783290CB-3F15-4275-BF60-D53E46C82BF5}" destId="{3D67D6C5-7822-43B0-925D-4BF1438C8DB2}" srcOrd="3" destOrd="0" presId="urn:microsoft.com/office/officeart/2005/8/layout/radial1"/>
    <dgm:cxn modelId="{32DDB7AF-B571-4807-938A-5D74E4A420E4}" type="presParOf" srcId="{3D67D6C5-7822-43B0-925D-4BF1438C8DB2}" destId="{100C1791-FDF9-438C-A5F6-D4B57585EA59}" srcOrd="0" destOrd="0" presId="urn:microsoft.com/office/officeart/2005/8/layout/radial1"/>
    <dgm:cxn modelId="{B093FCFC-E931-4A63-9F29-883A40585995}" type="presParOf" srcId="{783290CB-3F15-4275-BF60-D53E46C82BF5}" destId="{BE3D499B-B84D-44D6-A27C-761B6889537E}" srcOrd="4" destOrd="0" presId="urn:microsoft.com/office/officeart/2005/8/layout/radial1"/>
    <dgm:cxn modelId="{580C9B73-F64C-4AA3-87DC-95437B80AB15}" type="presParOf" srcId="{783290CB-3F15-4275-BF60-D53E46C82BF5}" destId="{786581B5-7D0D-4AD7-812F-DD328AF1AA2E}" srcOrd="5" destOrd="0" presId="urn:microsoft.com/office/officeart/2005/8/layout/radial1"/>
    <dgm:cxn modelId="{58BFBB27-F827-47CC-B94C-87311F18BFDB}" type="presParOf" srcId="{786581B5-7D0D-4AD7-812F-DD328AF1AA2E}" destId="{41334D58-1C8C-45DA-92FC-26EE8311F994}" srcOrd="0" destOrd="0" presId="urn:microsoft.com/office/officeart/2005/8/layout/radial1"/>
    <dgm:cxn modelId="{72DE47A7-1195-4FF8-A812-C229062A2015}" type="presParOf" srcId="{783290CB-3F15-4275-BF60-D53E46C82BF5}" destId="{49753D9B-6D05-42DD-A4C3-5FFD1F40E8D0}" srcOrd="6" destOrd="0" presId="urn:microsoft.com/office/officeart/2005/8/layout/radial1"/>
    <dgm:cxn modelId="{D3B2CEBF-DF37-4FAF-B071-2C0D4E9695B0}" type="presParOf" srcId="{783290CB-3F15-4275-BF60-D53E46C82BF5}" destId="{C45CBDBE-3604-43CC-91A0-51279BD09544}" srcOrd="7" destOrd="0" presId="urn:microsoft.com/office/officeart/2005/8/layout/radial1"/>
    <dgm:cxn modelId="{9FF9D60A-450F-4964-890F-9F090D66A91A}" type="presParOf" srcId="{C45CBDBE-3604-43CC-91A0-51279BD09544}" destId="{DB2C6531-CA85-4306-993D-9C2CA2E8C414}" srcOrd="0" destOrd="0" presId="urn:microsoft.com/office/officeart/2005/8/layout/radial1"/>
    <dgm:cxn modelId="{2E77A261-3309-4F61-A21D-B7DB6FF47AAB}" type="presParOf" srcId="{783290CB-3F15-4275-BF60-D53E46C82BF5}" destId="{FB22F229-57FC-4CF2-BB3A-BD3D2DA6B9D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3719FE-2201-4453-B25C-4627DD4113B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CA"/>
        </a:p>
      </dgm:t>
    </dgm:pt>
    <dgm:pt modelId="{25B93FBA-86B2-4961-BEBA-796B54998263}">
      <dgm:prSet phldrT="[Texte]"/>
      <dgm:spPr>
        <a:solidFill>
          <a:schemeClr val="tx2">
            <a:lumMod val="20000"/>
            <a:lumOff val="80000"/>
          </a:schemeClr>
        </a:solidFill>
        <a:ln>
          <a:solidFill>
            <a:schemeClr val="bg1"/>
          </a:solidFill>
        </a:ln>
        <a:effectLst>
          <a:outerShdw blurRad="57785" dist="33020" dir="3180000" algn="ctr">
            <a:srgbClr val="000000">
              <a:alpha val="30000"/>
            </a:srgbClr>
          </a:outerShdw>
        </a:effectLst>
      </dgm:spPr>
      <dgm:t>
        <a:bodyPr/>
        <a:lstStyle/>
        <a:p>
          <a:r>
            <a:rPr lang="fr-FR" b="1">
              <a:solidFill>
                <a:schemeClr val="tx1"/>
              </a:solidFill>
            </a:rPr>
            <a:t>Le Collège a les mêmes responsabilités envers stagiaires que l’employeur envers les travailleurs </a:t>
          </a:r>
        </a:p>
        <a:p>
          <a:r>
            <a:rPr lang="fr-FR" b="1">
              <a:solidFill>
                <a:schemeClr val="tx1"/>
              </a:solidFill>
            </a:rPr>
            <a:t>ET</a:t>
          </a:r>
        </a:p>
        <a:p>
          <a:r>
            <a:rPr lang="fr-CA" b="1">
              <a:solidFill>
                <a:schemeClr val="tx1"/>
              </a:solidFill>
            </a:rPr>
            <a:t>Le Collège ne peut pas déléguer ses responsabilités aux milieux de stage</a:t>
          </a:r>
          <a:endParaRPr lang="fr-CA"/>
        </a:p>
      </dgm:t>
    </dgm:pt>
    <dgm:pt modelId="{5A84717A-7E2D-41AE-97E0-D9FB2F40F533}" type="parTrans" cxnId="{71CD029A-3546-4BCB-8D3A-4E4006067D93}">
      <dgm:prSet/>
      <dgm:spPr/>
      <dgm:t>
        <a:bodyPr/>
        <a:lstStyle/>
        <a:p>
          <a:endParaRPr lang="fr-CA"/>
        </a:p>
      </dgm:t>
    </dgm:pt>
    <dgm:pt modelId="{B5356331-4E03-4F96-98D7-FC865605817B}" type="sibTrans" cxnId="{71CD029A-3546-4BCB-8D3A-4E4006067D93}">
      <dgm:prSet/>
      <dgm:spPr/>
      <dgm:t>
        <a:bodyPr/>
        <a:lstStyle/>
        <a:p>
          <a:endParaRPr lang="fr-CA"/>
        </a:p>
      </dgm:t>
    </dgm:pt>
    <dgm:pt modelId="{461A64F8-607D-4920-9387-E159F2D2807B}">
      <dgm:prSet phldrT="[Texte]" custT="1">
        <dgm:style>
          <a:lnRef idx="3">
            <a:schemeClr val="lt1"/>
          </a:lnRef>
          <a:fillRef idx="1">
            <a:schemeClr val="accent4"/>
          </a:fillRef>
          <a:effectRef idx="1">
            <a:schemeClr val="accent4"/>
          </a:effectRef>
          <a:fontRef idx="minor">
            <a:schemeClr val="lt1"/>
          </a:fontRef>
        </dgm:style>
      </dgm:prSet>
      <dgm:spPr>
        <a:solidFill>
          <a:schemeClr val="accent5">
            <a:lumMod val="60000"/>
            <a:lumOff val="40000"/>
          </a:schemeClr>
        </a:solidFill>
      </dgm:spPr>
      <dgm:t>
        <a:bodyPr/>
        <a:lstStyle/>
        <a:p>
          <a:r>
            <a:rPr lang="fr-FR" sz="2400" b="1">
              <a:solidFill>
                <a:schemeClr val="tx1"/>
              </a:solidFill>
            </a:rPr>
            <a:t>1</a:t>
          </a:r>
        </a:p>
        <a:p>
          <a:r>
            <a:rPr lang="fr-FR" sz="2000" b="1">
              <a:solidFill>
                <a:schemeClr val="tx1"/>
              </a:solidFill>
            </a:rPr>
            <a:t>Informer les stagiaires de leurs droits</a:t>
          </a:r>
          <a:endParaRPr lang="fr-CA" sz="2000" b="1"/>
        </a:p>
      </dgm:t>
    </dgm:pt>
    <dgm:pt modelId="{D5A87AB0-0E7F-4CCB-A6AD-CF4D27C524E6}" type="parTrans" cxnId="{9D8A5694-D592-4165-A9B0-72FCCD61AFF1}">
      <dgm:prSet/>
      <dgm:spPr/>
      <dgm:t>
        <a:bodyPr/>
        <a:lstStyle/>
        <a:p>
          <a:endParaRPr lang="fr-CA"/>
        </a:p>
      </dgm:t>
    </dgm:pt>
    <dgm:pt modelId="{110FAEE1-59C3-4D9C-8A87-A029372C339E}" type="sibTrans" cxnId="{9D8A5694-D592-4165-A9B0-72FCCD61AFF1}">
      <dgm:prSet/>
      <dgm:spPr/>
      <dgm:t>
        <a:bodyPr/>
        <a:lstStyle/>
        <a:p>
          <a:endParaRPr lang="fr-CA"/>
        </a:p>
      </dgm:t>
    </dgm:pt>
    <dgm:pt modelId="{11B4229E-592E-439E-9E2F-D2C487928AE7}">
      <dgm:prSet phldrT="[Texte]" custT="1"/>
      <dgm:spPr>
        <a:solidFill>
          <a:schemeClr val="accent3">
            <a:lumMod val="60000"/>
            <a:lumOff val="40000"/>
          </a:schemeClr>
        </a:solidFill>
      </dgm:spPr>
      <dgm:t>
        <a:bodyPr/>
        <a:lstStyle/>
        <a:p>
          <a:r>
            <a:rPr lang="fr-FR" sz="2400" b="1">
              <a:solidFill>
                <a:schemeClr val="tx1"/>
              </a:solidFill>
            </a:rPr>
            <a:t>2</a:t>
          </a:r>
        </a:p>
        <a:p>
          <a:r>
            <a:rPr lang="fr-FR" sz="2000" b="1">
              <a:solidFill>
                <a:schemeClr val="tx1"/>
              </a:solidFill>
            </a:rPr>
            <a:t>Accommoder les stagiaires qui s’absentent</a:t>
          </a:r>
          <a:endParaRPr lang="fr-CA" sz="2000"/>
        </a:p>
      </dgm:t>
    </dgm:pt>
    <dgm:pt modelId="{5C20BAF5-2883-4BEB-AA03-AB8F5C57677F}" type="parTrans" cxnId="{EF9510ED-A8AD-4CFF-8188-B49164BADD16}">
      <dgm:prSet/>
      <dgm:spPr/>
      <dgm:t>
        <a:bodyPr/>
        <a:lstStyle/>
        <a:p>
          <a:endParaRPr lang="fr-CA"/>
        </a:p>
      </dgm:t>
    </dgm:pt>
    <dgm:pt modelId="{48DE2138-AC60-4EA6-B3ED-8A05F3BF5380}" type="sibTrans" cxnId="{EF9510ED-A8AD-4CFF-8188-B49164BADD16}">
      <dgm:prSet/>
      <dgm:spPr/>
      <dgm:t>
        <a:bodyPr/>
        <a:lstStyle/>
        <a:p>
          <a:endParaRPr lang="fr-CA"/>
        </a:p>
      </dgm:t>
    </dgm:pt>
    <dgm:pt modelId="{2689636B-A178-40DC-8BE7-D42BBDDB807E}">
      <dgm:prSet phldrT="[Texte]" custT="1"/>
      <dgm:spPr>
        <a:solidFill>
          <a:schemeClr val="accent1">
            <a:lumMod val="60000"/>
            <a:lumOff val="40000"/>
          </a:schemeClr>
        </a:solidFill>
        <a:ln>
          <a:solidFill>
            <a:schemeClr val="bg1"/>
          </a:solidFill>
        </a:ln>
        <a:effectLst/>
      </dgm:spPr>
      <dgm:t>
        <a:bodyPr/>
        <a:lstStyle/>
        <a:p>
          <a:r>
            <a:rPr lang="fr-FR" sz="2400" b="1">
              <a:solidFill>
                <a:schemeClr val="tx1"/>
              </a:solidFill>
            </a:rPr>
            <a:t>3</a:t>
          </a:r>
        </a:p>
        <a:p>
          <a:r>
            <a:rPr lang="fr-FR" sz="2000" b="1">
              <a:solidFill>
                <a:schemeClr val="tx1"/>
              </a:solidFill>
            </a:rPr>
            <a:t>Prendre les moyens raisonnables pour prévenir le HP et VACS + protéger + faire cesser</a:t>
          </a:r>
          <a:endParaRPr lang="fr-CA" sz="2000"/>
        </a:p>
      </dgm:t>
    </dgm:pt>
    <dgm:pt modelId="{677D19FA-6359-4504-A2BF-B530E985D808}" type="parTrans" cxnId="{239E66D1-9B76-49A9-887D-B8EF3CA10705}">
      <dgm:prSet/>
      <dgm:spPr/>
      <dgm:t>
        <a:bodyPr/>
        <a:lstStyle/>
        <a:p>
          <a:endParaRPr lang="fr-CA"/>
        </a:p>
      </dgm:t>
    </dgm:pt>
    <dgm:pt modelId="{F3CE3463-E51A-43A3-B9ED-BA7A1472B1F8}" type="sibTrans" cxnId="{239E66D1-9B76-49A9-887D-B8EF3CA10705}">
      <dgm:prSet/>
      <dgm:spPr/>
      <dgm:t>
        <a:bodyPr/>
        <a:lstStyle/>
        <a:p>
          <a:endParaRPr lang="fr-CA"/>
        </a:p>
      </dgm:t>
    </dgm:pt>
    <dgm:pt modelId="{6D91EC91-1472-4783-B6FA-4C6D6C6070F8}">
      <dgm:prSet phldrT="[Texte]" custT="1"/>
      <dgm:spPr>
        <a:solidFill>
          <a:schemeClr val="accent6">
            <a:lumMod val="60000"/>
            <a:lumOff val="40000"/>
          </a:schemeClr>
        </a:solidFill>
      </dgm:spPr>
      <dgm:t>
        <a:bodyPr/>
        <a:lstStyle/>
        <a:p>
          <a:pPr>
            <a:spcAft>
              <a:spcPct val="35000"/>
            </a:spcAft>
          </a:pPr>
          <a:r>
            <a:rPr lang="fr-FR" sz="2400" b="1">
              <a:solidFill>
                <a:schemeClr val="tx1"/>
              </a:solidFill>
            </a:rPr>
            <a:t>4</a:t>
          </a:r>
        </a:p>
        <a:p>
          <a:pPr>
            <a:spcAft>
              <a:spcPts val="0"/>
            </a:spcAft>
          </a:pPr>
          <a:r>
            <a:rPr lang="fr-FR" sz="2000" b="1">
              <a:solidFill>
                <a:schemeClr val="tx1"/>
              </a:solidFill>
            </a:rPr>
            <a:t>Respecter les renseignements personnels </a:t>
          </a:r>
        </a:p>
        <a:p>
          <a:pPr>
            <a:spcAft>
              <a:spcPts val="0"/>
            </a:spcAft>
          </a:pPr>
          <a:r>
            <a:rPr lang="fr-FR" sz="2000" b="1">
              <a:solidFill>
                <a:schemeClr val="tx1"/>
              </a:solidFill>
            </a:rPr>
            <a:t>des stagiaires</a:t>
          </a:r>
          <a:endParaRPr lang="fr-CA" sz="2000"/>
        </a:p>
      </dgm:t>
    </dgm:pt>
    <dgm:pt modelId="{A5225115-DCDE-4DC9-B62E-83C337992828}" type="parTrans" cxnId="{46BBD330-8D6E-4F78-80D4-AB0772E5B3D8}">
      <dgm:prSet/>
      <dgm:spPr/>
      <dgm:t>
        <a:bodyPr/>
        <a:lstStyle/>
        <a:p>
          <a:endParaRPr lang="fr-CA"/>
        </a:p>
      </dgm:t>
    </dgm:pt>
    <dgm:pt modelId="{5B698735-5F1B-49FE-A97B-9241E734B462}" type="sibTrans" cxnId="{46BBD330-8D6E-4F78-80D4-AB0772E5B3D8}">
      <dgm:prSet/>
      <dgm:spPr/>
      <dgm:t>
        <a:bodyPr/>
        <a:lstStyle/>
        <a:p>
          <a:endParaRPr lang="fr-CA"/>
        </a:p>
      </dgm:t>
    </dgm:pt>
    <dgm:pt modelId="{BF87C13A-ACA3-4363-BD0C-788D693D731B}" type="pres">
      <dgm:prSet presAssocID="{783719FE-2201-4453-B25C-4627DD4113B2}" presName="diagram" presStyleCnt="0">
        <dgm:presLayoutVars>
          <dgm:chMax val="1"/>
          <dgm:dir/>
          <dgm:animLvl val="ctr"/>
          <dgm:resizeHandles val="exact"/>
        </dgm:presLayoutVars>
      </dgm:prSet>
      <dgm:spPr/>
    </dgm:pt>
    <dgm:pt modelId="{770D3B69-7D9F-405E-ACF4-40FA055F2FEA}" type="pres">
      <dgm:prSet presAssocID="{783719FE-2201-4453-B25C-4627DD4113B2}" presName="matrix" presStyleCnt="0"/>
      <dgm:spPr/>
    </dgm:pt>
    <dgm:pt modelId="{8A145823-79D5-4B0E-BE27-644A012D8315}" type="pres">
      <dgm:prSet presAssocID="{783719FE-2201-4453-B25C-4627DD4113B2}" presName="tile1" presStyleLbl="node1" presStyleIdx="0" presStyleCnt="4"/>
      <dgm:spPr/>
    </dgm:pt>
    <dgm:pt modelId="{BD03F4FB-FA93-41E9-ADEA-E6FD840F2FF3}" type="pres">
      <dgm:prSet presAssocID="{783719FE-2201-4453-B25C-4627DD4113B2}" presName="tile1text" presStyleLbl="node1" presStyleIdx="0" presStyleCnt="4">
        <dgm:presLayoutVars>
          <dgm:chMax val="0"/>
          <dgm:chPref val="0"/>
          <dgm:bulletEnabled val="1"/>
        </dgm:presLayoutVars>
      </dgm:prSet>
      <dgm:spPr/>
    </dgm:pt>
    <dgm:pt modelId="{CC0CA616-4C29-4FFA-B159-2AEF617A66B5}" type="pres">
      <dgm:prSet presAssocID="{783719FE-2201-4453-B25C-4627DD4113B2}" presName="tile2" presStyleLbl="node1" presStyleIdx="1" presStyleCnt="4"/>
      <dgm:spPr/>
    </dgm:pt>
    <dgm:pt modelId="{56B66B23-D7F7-4E12-9207-D0A2EE1970EB}" type="pres">
      <dgm:prSet presAssocID="{783719FE-2201-4453-B25C-4627DD4113B2}" presName="tile2text" presStyleLbl="node1" presStyleIdx="1" presStyleCnt="4">
        <dgm:presLayoutVars>
          <dgm:chMax val="0"/>
          <dgm:chPref val="0"/>
          <dgm:bulletEnabled val="1"/>
        </dgm:presLayoutVars>
      </dgm:prSet>
      <dgm:spPr/>
    </dgm:pt>
    <dgm:pt modelId="{65480B1A-F73E-49B5-953E-019853B5AFEC}" type="pres">
      <dgm:prSet presAssocID="{783719FE-2201-4453-B25C-4627DD4113B2}" presName="tile3" presStyleLbl="node1" presStyleIdx="2" presStyleCnt="4"/>
      <dgm:spPr/>
    </dgm:pt>
    <dgm:pt modelId="{94353C3B-96D5-48CA-8455-E5ADC0297FC2}" type="pres">
      <dgm:prSet presAssocID="{783719FE-2201-4453-B25C-4627DD4113B2}" presName="tile3text" presStyleLbl="node1" presStyleIdx="2" presStyleCnt="4">
        <dgm:presLayoutVars>
          <dgm:chMax val="0"/>
          <dgm:chPref val="0"/>
          <dgm:bulletEnabled val="1"/>
        </dgm:presLayoutVars>
      </dgm:prSet>
      <dgm:spPr/>
    </dgm:pt>
    <dgm:pt modelId="{C8B9A5C0-D01D-41EC-9B62-2FC7A15C3179}" type="pres">
      <dgm:prSet presAssocID="{783719FE-2201-4453-B25C-4627DD4113B2}" presName="tile4" presStyleLbl="node1" presStyleIdx="3" presStyleCnt="4"/>
      <dgm:spPr/>
    </dgm:pt>
    <dgm:pt modelId="{A0CD6863-EC93-44CB-9532-73C0C47899AB}" type="pres">
      <dgm:prSet presAssocID="{783719FE-2201-4453-B25C-4627DD4113B2}" presName="tile4text" presStyleLbl="node1" presStyleIdx="3" presStyleCnt="4">
        <dgm:presLayoutVars>
          <dgm:chMax val="0"/>
          <dgm:chPref val="0"/>
          <dgm:bulletEnabled val="1"/>
        </dgm:presLayoutVars>
      </dgm:prSet>
      <dgm:spPr/>
    </dgm:pt>
    <dgm:pt modelId="{5DD0F120-F9AA-4C0E-887B-B5C340DCCC03}" type="pres">
      <dgm:prSet presAssocID="{783719FE-2201-4453-B25C-4627DD4113B2}" presName="centerTile" presStyleLbl="fgShp" presStyleIdx="0" presStyleCnt="1" custScaleX="187215" custScaleY="137462">
        <dgm:presLayoutVars>
          <dgm:chMax val="0"/>
          <dgm:chPref val="0"/>
        </dgm:presLayoutVars>
      </dgm:prSet>
      <dgm:spPr/>
    </dgm:pt>
  </dgm:ptLst>
  <dgm:cxnLst>
    <dgm:cxn modelId="{B08A3C29-BD1A-4911-8A3E-711DFC013242}" type="presOf" srcId="{461A64F8-607D-4920-9387-E159F2D2807B}" destId="{8A145823-79D5-4B0E-BE27-644A012D8315}" srcOrd="0" destOrd="0" presId="urn:microsoft.com/office/officeart/2005/8/layout/matrix1"/>
    <dgm:cxn modelId="{46BBD330-8D6E-4F78-80D4-AB0772E5B3D8}" srcId="{25B93FBA-86B2-4961-BEBA-796B54998263}" destId="{6D91EC91-1472-4783-B6FA-4C6D6C6070F8}" srcOrd="3" destOrd="0" parTransId="{A5225115-DCDE-4DC9-B62E-83C337992828}" sibTransId="{5B698735-5F1B-49FE-A97B-9241E734B462}"/>
    <dgm:cxn modelId="{FCC9DD61-CDB2-41ED-9930-4E45D3999A1A}" type="presOf" srcId="{11B4229E-592E-439E-9E2F-D2C487928AE7}" destId="{56B66B23-D7F7-4E12-9207-D0A2EE1970EB}" srcOrd="1" destOrd="0" presId="urn:microsoft.com/office/officeart/2005/8/layout/matrix1"/>
    <dgm:cxn modelId="{4FED8D49-6610-4E15-BFD2-05C11C57BA08}" type="presOf" srcId="{25B93FBA-86B2-4961-BEBA-796B54998263}" destId="{5DD0F120-F9AA-4C0E-887B-B5C340DCCC03}" srcOrd="0" destOrd="0" presId="urn:microsoft.com/office/officeart/2005/8/layout/matrix1"/>
    <dgm:cxn modelId="{1FC2AA6D-22C4-40A9-A417-F1854430FA8D}" type="presOf" srcId="{11B4229E-592E-439E-9E2F-D2C487928AE7}" destId="{CC0CA616-4C29-4FFA-B159-2AEF617A66B5}" srcOrd="0" destOrd="0" presId="urn:microsoft.com/office/officeart/2005/8/layout/matrix1"/>
    <dgm:cxn modelId="{4B6FE17C-46C6-4FB6-881C-47605CBC3B43}" type="presOf" srcId="{461A64F8-607D-4920-9387-E159F2D2807B}" destId="{BD03F4FB-FA93-41E9-ADEA-E6FD840F2FF3}" srcOrd="1" destOrd="0" presId="urn:microsoft.com/office/officeart/2005/8/layout/matrix1"/>
    <dgm:cxn modelId="{C564F28B-CD5A-481A-B7E4-B38AC570E7AE}" type="presOf" srcId="{783719FE-2201-4453-B25C-4627DD4113B2}" destId="{BF87C13A-ACA3-4363-BD0C-788D693D731B}" srcOrd="0" destOrd="0" presId="urn:microsoft.com/office/officeart/2005/8/layout/matrix1"/>
    <dgm:cxn modelId="{9D8A5694-D592-4165-A9B0-72FCCD61AFF1}" srcId="{25B93FBA-86B2-4961-BEBA-796B54998263}" destId="{461A64F8-607D-4920-9387-E159F2D2807B}" srcOrd="0" destOrd="0" parTransId="{D5A87AB0-0E7F-4CCB-A6AD-CF4D27C524E6}" sibTransId="{110FAEE1-59C3-4D9C-8A87-A029372C339E}"/>
    <dgm:cxn modelId="{71CD029A-3546-4BCB-8D3A-4E4006067D93}" srcId="{783719FE-2201-4453-B25C-4627DD4113B2}" destId="{25B93FBA-86B2-4961-BEBA-796B54998263}" srcOrd="0" destOrd="0" parTransId="{5A84717A-7E2D-41AE-97E0-D9FB2F40F533}" sibTransId="{B5356331-4E03-4F96-98D7-FC865605817B}"/>
    <dgm:cxn modelId="{5B59A2A8-4C25-45B4-AD9D-6255D2D12271}" type="presOf" srcId="{2689636B-A178-40DC-8BE7-D42BBDDB807E}" destId="{94353C3B-96D5-48CA-8455-E5ADC0297FC2}" srcOrd="1" destOrd="0" presId="urn:microsoft.com/office/officeart/2005/8/layout/matrix1"/>
    <dgm:cxn modelId="{94CC3FA9-CFB5-4AD1-8C83-C324BC2DA8AA}" type="presOf" srcId="{2689636B-A178-40DC-8BE7-D42BBDDB807E}" destId="{65480B1A-F73E-49B5-953E-019853B5AFEC}" srcOrd="0" destOrd="0" presId="urn:microsoft.com/office/officeart/2005/8/layout/matrix1"/>
    <dgm:cxn modelId="{239E66D1-9B76-49A9-887D-B8EF3CA10705}" srcId="{25B93FBA-86B2-4961-BEBA-796B54998263}" destId="{2689636B-A178-40DC-8BE7-D42BBDDB807E}" srcOrd="2" destOrd="0" parTransId="{677D19FA-6359-4504-A2BF-B530E985D808}" sibTransId="{F3CE3463-E51A-43A3-B9ED-BA7A1472B1F8}"/>
    <dgm:cxn modelId="{7C6C96D9-4CEA-4C7A-B3E1-91384A544135}" type="presOf" srcId="{6D91EC91-1472-4783-B6FA-4C6D6C6070F8}" destId="{A0CD6863-EC93-44CB-9532-73C0C47899AB}" srcOrd="1" destOrd="0" presId="urn:microsoft.com/office/officeart/2005/8/layout/matrix1"/>
    <dgm:cxn modelId="{EF9510ED-A8AD-4CFF-8188-B49164BADD16}" srcId="{25B93FBA-86B2-4961-BEBA-796B54998263}" destId="{11B4229E-592E-439E-9E2F-D2C487928AE7}" srcOrd="1" destOrd="0" parTransId="{5C20BAF5-2883-4BEB-AA03-AB8F5C57677F}" sibTransId="{48DE2138-AC60-4EA6-B3ED-8A05F3BF5380}"/>
    <dgm:cxn modelId="{36A1A2F7-D2D3-4C04-8300-5545BE61E33B}" type="presOf" srcId="{6D91EC91-1472-4783-B6FA-4C6D6C6070F8}" destId="{C8B9A5C0-D01D-41EC-9B62-2FC7A15C3179}" srcOrd="0" destOrd="0" presId="urn:microsoft.com/office/officeart/2005/8/layout/matrix1"/>
    <dgm:cxn modelId="{8E2BF5B7-C967-4B5D-9CB5-EF7CE42AD578}" type="presParOf" srcId="{BF87C13A-ACA3-4363-BD0C-788D693D731B}" destId="{770D3B69-7D9F-405E-ACF4-40FA055F2FEA}" srcOrd="0" destOrd="0" presId="urn:microsoft.com/office/officeart/2005/8/layout/matrix1"/>
    <dgm:cxn modelId="{A97FE1F6-75B9-4319-A8A9-5A1FB7F46868}" type="presParOf" srcId="{770D3B69-7D9F-405E-ACF4-40FA055F2FEA}" destId="{8A145823-79D5-4B0E-BE27-644A012D8315}" srcOrd="0" destOrd="0" presId="urn:microsoft.com/office/officeart/2005/8/layout/matrix1"/>
    <dgm:cxn modelId="{FC2B048D-BB6C-45AD-8077-09CC469629A2}" type="presParOf" srcId="{770D3B69-7D9F-405E-ACF4-40FA055F2FEA}" destId="{BD03F4FB-FA93-41E9-ADEA-E6FD840F2FF3}" srcOrd="1" destOrd="0" presId="urn:microsoft.com/office/officeart/2005/8/layout/matrix1"/>
    <dgm:cxn modelId="{99AEB16B-94F8-4C99-AF7C-82D0200F3132}" type="presParOf" srcId="{770D3B69-7D9F-405E-ACF4-40FA055F2FEA}" destId="{CC0CA616-4C29-4FFA-B159-2AEF617A66B5}" srcOrd="2" destOrd="0" presId="urn:microsoft.com/office/officeart/2005/8/layout/matrix1"/>
    <dgm:cxn modelId="{4C135826-7926-4A40-8CA6-92706719ADEC}" type="presParOf" srcId="{770D3B69-7D9F-405E-ACF4-40FA055F2FEA}" destId="{56B66B23-D7F7-4E12-9207-D0A2EE1970EB}" srcOrd="3" destOrd="0" presId="urn:microsoft.com/office/officeart/2005/8/layout/matrix1"/>
    <dgm:cxn modelId="{66D69BA5-2C0A-46F0-BF5E-AA0AD374E6C6}" type="presParOf" srcId="{770D3B69-7D9F-405E-ACF4-40FA055F2FEA}" destId="{65480B1A-F73E-49B5-953E-019853B5AFEC}" srcOrd="4" destOrd="0" presId="urn:microsoft.com/office/officeart/2005/8/layout/matrix1"/>
    <dgm:cxn modelId="{469AC226-804E-4CDF-BEBE-258545019C23}" type="presParOf" srcId="{770D3B69-7D9F-405E-ACF4-40FA055F2FEA}" destId="{94353C3B-96D5-48CA-8455-E5ADC0297FC2}" srcOrd="5" destOrd="0" presId="urn:microsoft.com/office/officeart/2005/8/layout/matrix1"/>
    <dgm:cxn modelId="{EEB0D611-B426-4B1B-A617-62FD5160E2F7}" type="presParOf" srcId="{770D3B69-7D9F-405E-ACF4-40FA055F2FEA}" destId="{C8B9A5C0-D01D-41EC-9B62-2FC7A15C3179}" srcOrd="6" destOrd="0" presId="urn:microsoft.com/office/officeart/2005/8/layout/matrix1"/>
    <dgm:cxn modelId="{F214352F-1503-451F-BF9B-AF2011CBDD23}" type="presParOf" srcId="{770D3B69-7D9F-405E-ACF4-40FA055F2FEA}" destId="{A0CD6863-EC93-44CB-9532-73C0C47899AB}" srcOrd="7" destOrd="0" presId="urn:microsoft.com/office/officeart/2005/8/layout/matrix1"/>
    <dgm:cxn modelId="{09DCABDC-32F0-4F0C-8575-4E2F38D55C1F}" type="presParOf" srcId="{BF87C13A-ACA3-4363-BD0C-788D693D731B}" destId="{5DD0F120-F9AA-4C0E-887B-B5C340DCCC0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9EA6DA-BC1B-A042-BB56-A55C257AABEB}" type="doc">
      <dgm:prSet loTypeId="urn:microsoft.com/office/officeart/2005/8/layout/hierarchy4" loCatId="process" qsTypeId="urn:microsoft.com/office/officeart/2005/8/quickstyle/simple1" qsCatId="simple" csTypeId="urn:microsoft.com/office/officeart/2005/8/colors/accent3_2" csCatId="accent3" phldr="1"/>
      <dgm:spPr/>
      <dgm:t>
        <a:bodyPr/>
        <a:lstStyle/>
        <a:p>
          <a:endParaRPr lang="fr-CA"/>
        </a:p>
      </dgm:t>
    </dgm:pt>
    <dgm:pt modelId="{31A687BE-924B-6E4A-91E8-FC64B484DF13}">
      <dgm:prSe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5400000" scaled="1"/>
          <a:tileRect/>
        </a:gradFill>
      </dgm:spPr>
      <dgm:t>
        <a:bodyPr/>
        <a:lstStyle/>
        <a:p>
          <a:r>
            <a:rPr lang="fr-CA" sz="3200" b="1">
              <a:solidFill>
                <a:schemeClr val="tx1"/>
              </a:solidFill>
            </a:rPr>
            <a:t>Le Collège </a:t>
          </a:r>
        </a:p>
        <a:p>
          <a:r>
            <a:rPr lang="fr-CA" sz="3200" b="1">
              <a:solidFill>
                <a:schemeClr val="tx1"/>
              </a:solidFill>
            </a:rPr>
            <a:t>doit prendre les moyens raisonnables pour que la personne stagiaire </a:t>
          </a:r>
          <a:r>
            <a:rPr lang="fr-CA" sz="3200" b="1" u="sng">
              <a:solidFill>
                <a:schemeClr val="accent3">
                  <a:lumMod val="50000"/>
                </a:schemeClr>
              </a:solidFill>
            </a:rPr>
            <a:t>réussisse son stage</a:t>
          </a:r>
          <a:r>
            <a:rPr lang="fr-CA" sz="3200" b="1">
              <a:solidFill>
                <a:schemeClr val="tx1"/>
              </a:solidFill>
            </a:rPr>
            <a:t>, même si elle exerce un droit prévu par la loi</a:t>
          </a:r>
        </a:p>
      </dgm:t>
    </dgm:pt>
    <dgm:pt modelId="{FB305594-51F4-ED4C-AC57-F1A58E0C341E}" type="parTrans" cxnId="{0E266102-1772-FB42-B475-2792403FB2FE}">
      <dgm:prSet/>
      <dgm:spPr/>
      <dgm:t>
        <a:bodyPr/>
        <a:lstStyle/>
        <a:p>
          <a:endParaRPr lang="fr-CA"/>
        </a:p>
      </dgm:t>
    </dgm:pt>
    <dgm:pt modelId="{D446A924-B5B7-9844-8AD4-A3809282AF93}" type="sibTrans" cxnId="{0E266102-1772-FB42-B475-2792403FB2FE}">
      <dgm:prSet custT="1"/>
      <dgm:spPr/>
      <dgm:t>
        <a:bodyPr/>
        <a:lstStyle/>
        <a:p>
          <a:endParaRPr lang="fr-CA" sz="1100">
            <a:solidFill>
              <a:schemeClr val="tx2">
                <a:lumMod val="50000"/>
              </a:schemeClr>
            </a:solidFill>
          </a:endParaRPr>
        </a:p>
      </dgm:t>
    </dgm:pt>
    <dgm:pt modelId="{4C5C8C3C-8B55-4748-95D6-C44BB32C9DEA}">
      <dgm:prSe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16200000" scaled="1"/>
          <a:tileRect/>
        </a:gradFill>
      </dgm:spPr>
      <dgm:t>
        <a:bodyPr/>
        <a:lstStyle/>
        <a:p>
          <a:r>
            <a:rPr lang="fr-CA" sz="3200" b="1">
              <a:solidFill>
                <a:schemeClr val="tx1"/>
              </a:solidFill>
            </a:rPr>
            <a:t>Le Collège </a:t>
          </a:r>
        </a:p>
        <a:p>
          <a:r>
            <a:rPr lang="fr-CA" sz="3200" b="1" u="sng">
              <a:solidFill>
                <a:schemeClr val="accent3">
                  <a:lumMod val="50000"/>
                </a:schemeClr>
              </a:solidFill>
            </a:rPr>
            <a:t>ne peut pas pénaliser </a:t>
          </a:r>
          <a:r>
            <a:rPr lang="fr-CA" sz="3200" b="1">
              <a:solidFill>
                <a:schemeClr val="tx1"/>
              </a:solidFill>
            </a:rPr>
            <a:t>la personne stagiaire à cause de l’exercice de l’un de ses droits ou d’une plainte déposée à la CNESST</a:t>
          </a:r>
          <a:endParaRPr lang="fr-FR" sz="3200" b="1">
            <a:solidFill>
              <a:schemeClr val="tx1"/>
            </a:solidFill>
          </a:endParaRPr>
        </a:p>
      </dgm:t>
    </dgm:pt>
    <dgm:pt modelId="{4BC317FD-F6A0-DD4F-B8B1-0230459D176D}" type="parTrans" cxnId="{54E69C78-6107-FB4B-B022-4ABD4B6981D4}">
      <dgm:prSet/>
      <dgm:spPr/>
      <dgm:t>
        <a:bodyPr/>
        <a:lstStyle/>
        <a:p>
          <a:endParaRPr lang="fr-CA"/>
        </a:p>
      </dgm:t>
    </dgm:pt>
    <dgm:pt modelId="{539D672B-E965-8540-AB3D-8AF3D30A4912}" type="sibTrans" cxnId="{54E69C78-6107-FB4B-B022-4ABD4B6981D4}">
      <dgm:prSet custT="1"/>
      <dgm:spPr/>
      <dgm:t>
        <a:bodyPr/>
        <a:lstStyle/>
        <a:p>
          <a:endParaRPr lang="fr-CA" sz="1100">
            <a:solidFill>
              <a:schemeClr val="tx2">
                <a:lumMod val="50000"/>
              </a:schemeClr>
            </a:solidFill>
          </a:endParaRPr>
        </a:p>
      </dgm:t>
    </dgm:pt>
    <dgm:pt modelId="{90FE4D91-E161-9D4C-AEE9-8381BE0503F4}" type="pres">
      <dgm:prSet presAssocID="{549EA6DA-BC1B-A042-BB56-A55C257AABEB}" presName="Name0" presStyleCnt="0">
        <dgm:presLayoutVars>
          <dgm:chPref val="1"/>
          <dgm:dir/>
          <dgm:animOne val="branch"/>
          <dgm:animLvl val="lvl"/>
          <dgm:resizeHandles/>
        </dgm:presLayoutVars>
      </dgm:prSet>
      <dgm:spPr/>
    </dgm:pt>
    <dgm:pt modelId="{85A6EF86-0A1B-8440-A953-40787C300A7F}" type="pres">
      <dgm:prSet presAssocID="{31A687BE-924B-6E4A-91E8-FC64B484DF13}" presName="vertOne" presStyleCnt="0"/>
      <dgm:spPr/>
    </dgm:pt>
    <dgm:pt modelId="{C78BA188-EEB5-484C-A0A2-879AFFDBD2D2}" type="pres">
      <dgm:prSet presAssocID="{31A687BE-924B-6E4A-91E8-FC64B484DF13}" presName="txOne" presStyleLbl="node0" presStyleIdx="0" presStyleCnt="2">
        <dgm:presLayoutVars>
          <dgm:chPref val="3"/>
        </dgm:presLayoutVars>
      </dgm:prSet>
      <dgm:spPr/>
    </dgm:pt>
    <dgm:pt modelId="{56EDD3EB-5E84-254B-ACC4-191F03AB56ED}" type="pres">
      <dgm:prSet presAssocID="{31A687BE-924B-6E4A-91E8-FC64B484DF13}" presName="horzOne" presStyleCnt="0"/>
      <dgm:spPr/>
    </dgm:pt>
    <dgm:pt modelId="{0FC8DD31-3F2F-A041-86E5-2870BC53820D}" type="pres">
      <dgm:prSet presAssocID="{D446A924-B5B7-9844-8AD4-A3809282AF93}" presName="sibSpaceOne" presStyleCnt="0"/>
      <dgm:spPr/>
    </dgm:pt>
    <dgm:pt modelId="{182D34D7-3DA7-6948-9E37-57DF7327F57F}" type="pres">
      <dgm:prSet presAssocID="{4C5C8C3C-8B55-4748-95D6-C44BB32C9DEA}" presName="vertOne" presStyleCnt="0"/>
      <dgm:spPr/>
    </dgm:pt>
    <dgm:pt modelId="{D60AA25D-51A3-F64B-8A0A-1D335BF7341B}" type="pres">
      <dgm:prSet presAssocID="{4C5C8C3C-8B55-4748-95D6-C44BB32C9DEA}" presName="txOne" presStyleLbl="node0" presStyleIdx="1" presStyleCnt="2">
        <dgm:presLayoutVars>
          <dgm:chPref val="3"/>
        </dgm:presLayoutVars>
      </dgm:prSet>
      <dgm:spPr/>
    </dgm:pt>
    <dgm:pt modelId="{ABA01D25-A74D-4043-BE8B-3816F4120DF4}" type="pres">
      <dgm:prSet presAssocID="{4C5C8C3C-8B55-4748-95D6-C44BB32C9DEA}" presName="horzOne" presStyleCnt="0"/>
      <dgm:spPr/>
    </dgm:pt>
  </dgm:ptLst>
  <dgm:cxnLst>
    <dgm:cxn modelId="{0E266102-1772-FB42-B475-2792403FB2FE}" srcId="{549EA6DA-BC1B-A042-BB56-A55C257AABEB}" destId="{31A687BE-924B-6E4A-91E8-FC64B484DF13}" srcOrd="0" destOrd="0" parTransId="{FB305594-51F4-ED4C-AC57-F1A58E0C341E}" sibTransId="{D446A924-B5B7-9844-8AD4-A3809282AF93}"/>
    <dgm:cxn modelId="{45052823-FCE7-BA42-A532-4CE75BC8A150}" type="presOf" srcId="{31A687BE-924B-6E4A-91E8-FC64B484DF13}" destId="{C78BA188-EEB5-484C-A0A2-879AFFDBD2D2}" srcOrd="0" destOrd="0" presId="urn:microsoft.com/office/officeart/2005/8/layout/hierarchy4"/>
    <dgm:cxn modelId="{0A8C6739-A92C-0F43-862D-5C5283D4846C}" type="presOf" srcId="{549EA6DA-BC1B-A042-BB56-A55C257AABEB}" destId="{90FE4D91-E161-9D4C-AEE9-8381BE0503F4}" srcOrd="0" destOrd="0" presId="urn:microsoft.com/office/officeart/2005/8/layout/hierarchy4"/>
    <dgm:cxn modelId="{54E69C78-6107-FB4B-B022-4ABD4B6981D4}" srcId="{549EA6DA-BC1B-A042-BB56-A55C257AABEB}" destId="{4C5C8C3C-8B55-4748-95D6-C44BB32C9DEA}" srcOrd="1" destOrd="0" parTransId="{4BC317FD-F6A0-DD4F-B8B1-0230459D176D}" sibTransId="{539D672B-E965-8540-AB3D-8AF3D30A4912}"/>
    <dgm:cxn modelId="{3409F49D-8A4D-ED40-867E-1E03ED03F479}" type="presOf" srcId="{4C5C8C3C-8B55-4748-95D6-C44BB32C9DEA}" destId="{D60AA25D-51A3-F64B-8A0A-1D335BF7341B}" srcOrd="0" destOrd="0" presId="urn:microsoft.com/office/officeart/2005/8/layout/hierarchy4"/>
    <dgm:cxn modelId="{D4F17647-6286-B64A-8008-8F0A032736DF}" type="presParOf" srcId="{90FE4D91-E161-9D4C-AEE9-8381BE0503F4}" destId="{85A6EF86-0A1B-8440-A953-40787C300A7F}" srcOrd="0" destOrd="0" presId="urn:microsoft.com/office/officeart/2005/8/layout/hierarchy4"/>
    <dgm:cxn modelId="{E0C8D9DF-AF07-9D43-966F-C991B607B75E}" type="presParOf" srcId="{85A6EF86-0A1B-8440-A953-40787C300A7F}" destId="{C78BA188-EEB5-484C-A0A2-879AFFDBD2D2}" srcOrd="0" destOrd="0" presId="urn:microsoft.com/office/officeart/2005/8/layout/hierarchy4"/>
    <dgm:cxn modelId="{47032BEC-0ADA-0D49-815C-D7B5C07B0AEF}" type="presParOf" srcId="{85A6EF86-0A1B-8440-A953-40787C300A7F}" destId="{56EDD3EB-5E84-254B-ACC4-191F03AB56ED}" srcOrd="1" destOrd="0" presId="urn:microsoft.com/office/officeart/2005/8/layout/hierarchy4"/>
    <dgm:cxn modelId="{16F58FAC-6E30-134A-9A37-833618A4236D}" type="presParOf" srcId="{90FE4D91-E161-9D4C-AEE9-8381BE0503F4}" destId="{0FC8DD31-3F2F-A041-86E5-2870BC53820D}" srcOrd="1" destOrd="0" presId="urn:microsoft.com/office/officeart/2005/8/layout/hierarchy4"/>
    <dgm:cxn modelId="{40166EA2-71B2-CC46-B434-19161240F1D9}" type="presParOf" srcId="{90FE4D91-E161-9D4C-AEE9-8381BE0503F4}" destId="{182D34D7-3DA7-6948-9E37-57DF7327F57F}" srcOrd="2" destOrd="0" presId="urn:microsoft.com/office/officeart/2005/8/layout/hierarchy4"/>
    <dgm:cxn modelId="{7A9FE0F9-6342-504E-8A52-A17614334236}" type="presParOf" srcId="{182D34D7-3DA7-6948-9E37-57DF7327F57F}" destId="{D60AA25D-51A3-F64B-8A0A-1D335BF7341B}" srcOrd="0" destOrd="0" presId="urn:microsoft.com/office/officeart/2005/8/layout/hierarchy4"/>
    <dgm:cxn modelId="{6C253C75-5E8E-E647-ACF2-2F5BCB3A6549}" type="presParOf" srcId="{182D34D7-3DA7-6948-9E37-57DF7327F57F}" destId="{ABA01D25-A74D-4043-BE8B-3816F4120DF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63D9-B658-AC49-85D7-142849E0C419}">
      <dsp:nvSpPr>
        <dsp:cNvPr id="0" name=""/>
        <dsp:cNvSpPr/>
      </dsp:nvSpPr>
      <dsp:spPr>
        <a:xfrm>
          <a:off x="2360" y="391403"/>
          <a:ext cx="4034392" cy="3651596"/>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0960" tIns="30480" rIns="200960" bIns="30480" numCol="1" spcCol="1270" anchor="ctr" anchorCtr="0">
          <a:noAutofit/>
        </a:bodyPr>
        <a:lstStyle/>
        <a:p>
          <a:pPr marL="0" lvl="0" indent="0" algn="ctr" defTabSz="1066800">
            <a:lnSpc>
              <a:spcPct val="90000"/>
            </a:lnSpc>
            <a:spcBef>
              <a:spcPct val="0"/>
            </a:spcBef>
            <a:spcAft>
              <a:spcPct val="35000"/>
            </a:spcAft>
            <a:buNone/>
          </a:pPr>
          <a:r>
            <a:rPr lang="fr-FR" sz="2400" b="0" i="0" kern="1200" cap="all" spc="200" baseline="0">
              <a:latin typeface="+mn-lt"/>
              <a:ea typeface="Microsoft Himalaya" pitchFamily="2" charset="0"/>
              <a:cs typeface="Microsoft Himalaya" pitchFamily="2" charset="0"/>
            </a:rPr>
            <a:t>Énoncer </a:t>
          </a:r>
        </a:p>
        <a:p>
          <a:pPr marL="0" lvl="0" indent="0" algn="ctr" defTabSz="1066800">
            <a:lnSpc>
              <a:spcPct val="90000"/>
            </a:lnSpc>
            <a:spcBef>
              <a:spcPct val="0"/>
            </a:spcBef>
            <a:spcAft>
              <a:spcPct val="35000"/>
            </a:spcAft>
            <a:buNone/>
          </a:pPr>
          <a:r>
            <a:rPr lang="fr-FR" sz="2400" b="0" i="0" kern="1200" cap="all" spc="200" baseline="0">
              <a:latin typeface="+mn-lt"/>
              <a:ea typeface="Microsoft Himalaya" pitchFamily="2" charset="0"/>
              <a:cs typeface="Microsoft Himalaya" pitchFamily="2" charset="0"/>
            </a:rPr>
            <a:t>les changements </a:t>
          </a:r>
        </a:p>
        <a:p>
          <a:pPr marL="0" lvl="0" indent="0" algn="ctr" defTabSz="1066800">
            <a:lnSpc>
              <a:spcPct val="90000"/>
            </a:lnSpc>
            <a:spcBef>
              <a:spcPct val="0"/>
            </a:spcBef>
            <a:spcAft>
              <a:spcPct val="35000"/>
            </a:spcAft>
            <a:buNone/>
          </a:pPr>
          <a:r>
            <a:rPr lang="fr-FR" sz="2400" b="0" i="0" kern="1200" cap="all" spc="200" baseline="0">
              <a:latin typeface="+mn-lt"/>
              <a:ea typeface="Microsoft Himalaya" pitchFamily="2" charset="0"/>
              <a:cs typeface="Microsoft Himalaya" pitchFamily="2" charset="0"/>
            </a:rPr>
            <a:t>Législatifs</a:t>
          </a:r>
        </a:p>
        <a:p>
          <a:pPr marL="0" lvl="0" indent="0" algn="ctr" defTabSz="1066800">
            <a:lnSpc>
              <a:spcPct val="90000"/>
            </a:lnSpc>
            <a:spcBef>
              <a:spcPct val="0"/>
            </a:spcBef>
            <a:spcAft>
              <a:spcPct val="35000"/>
            </a:spcAft>
            <a:buNone/>
          </a:pPr>
          <a:r>
            <a:rPr lang="fr-FR" sz="2400" b="0" i="0" kern="1200" cap="all" spc="200" baseline="0">
              <a:latin typeface="+mn-lt"/>
              <a:ea typeface="Microsoft Himalaya" pitchFamily="2" charset="0"/>
              <a:cs typeface="Microsoft Himalaya" pitchFamily="2" charset="0"/>
            </a:rPr>
            <a:t>(4 ASPECTS)</a:t>
          </a:r>
          <a:endParaRPr lang="fr-CA" sz="2400" b="0" i="0" kern="1200" cap="all" spc="200" baseline="0">
            <a:latin typeface="+mn-lt"/>
            <a:ea typeface="Microsoft Himalaya" pitchFamily="2" charset="0"/>
            <a:cs typeface="Microsoft Himalaya" pitchFamily="2" charset="0"/>
          </a:endParaRPr>
        </a:p>
      </dsp:txBody>
      <dsp:txXfrm>
        <a:off x="593183" y="926167"/>
        <a:ext cx="2852746" cy="2582068"/>
      </dsp:txXfrm>
    </dsp:sp>
    <dsp:sp modelId="{2525C234-2F7C-BE41-8E52-2149E27C1623}">
      <dsp:nvSpPr>
        <dsp:cNvPr id="0" name=""/>
        <dsp:cNvSpPr/>
      </dsp:nvSpPr>
      <dsp:spPr>
        <a:xfrm>
          <a:off x="3306434" y="391403"/>
          <a:ext cx="3917103" cy="3651596"/>
        </a:xfrm>
        <a:prstGeom prst="ellipse">
          <a:avLst/>
        </a:prstGeom>
        <a:solidFill>
          <a:schemeClr val="accent3">
            <a:alpha val="50000"/>
            <a:hueOff val="1350861"/>
            <a:satOff val="4559"/>
            <a:lumOff val="1137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0960" tIns="30480" rIns="200960" bIns="30480" numCol="1" spcCol="1270" anchor="ctr" anchorCtr="0">
          <a:noAutofit/>
        </a:bodyPr>
        <a:lstStyle/>
        <a:p>
          <a:pPr marL="0" lvl="0" indent="0" algn="ctr" defTabSz="1066800">
            <a:lnSpc>
              <a:spcPct val="90000"/>
            </a:lnSpc>
            <a:spcBef>
              <a:spcPct val="0"/>
            </a:spcBef>
            <a:spcAft>
              <a:spcPct val="35000"/>
            </a:spcAft>
            <a:buNone/>
          </a:pPr>
          <a:r>
            <a:rPr lang="fr-FR" sz="2400" b="0" i="0" kern="1200" cap="all" spc="200" baseline="0">
              <a:latin typeface="+mn-lt"/>
              <a:ea typeface="Microsoft Himalaya" pitchFamily="2" charset="0"/>
              <a:cs typeface="Microsoft Himalaya" pitchFamily="2" charset="0"/>
            </a:rPr>
            <a:t>DÉTAILLER les moyens CHOISIS POUR REMPLIR NOS OBLIGATIONS </a:t>
          </a:r>
          <a:endParaRPr lang="fr-CA" sz="2400" b="0" i="0" kern="1200" cap="all" spc="200" baseline="0">
            <a:latin typeface="+mn-lt"/>
            <a:ea typeface="Microsoft Himalaya" pitchFamily="2" charset="0"/>
            <a:cs typeface="Microsoft Himalaya" pitchFamily="2" charset="0"/>
          </a:endParaRPr>
        </a:p>
      </dsp:txBody>
      <dsp:txXfrm>
        <a:off x="3880080" y="926167"/>
        <a:ext cx="2769811" cy="2582068"/>
      </dsp:txXfrm>
    </dsp:sp>
    <dsp:sp modelId="{A5ACE69C-3966-EE42-A099-9C942910DD70}">
      <dsp:nvSpPr>
        <dsp:cNvPr id="0" name=""/>
        <dsp:cNvSpPr/>
      </dsp:nvSpPr>
      <dsp:spPr>
        <a:xfrm>
          <a:off x="6495579" y="417731"/>
          <a:ext cx="3651596" cy="3651596"/>
        </a:xfrm>
        <a:prstGeom prst="ellipse">
          <a:avLst/>
        </a:prstGeom>
        <a:solidFill>
          <a:schemeClr val="accent3">
            <a:alpha val="50000"/>
            <a:hueOff val="2701721"/>
            <a:satOff val="9117"/>
            <a:lumOff val="2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0960" tIns="30480" rIns="200960" bIns="30480" numCol="1" spcCol="1270" anchor="ctr" anchorCtr="0">
          <a:noAutofit/>
        </a:bodyPr>
        <a:lstStyle/>
        <a:p>
          <a:pPr marL="0" lvl="0" indent="0" algn="ctr" defTabSz="1066800">
            <a:lnSpc>
              <a:spcPct val="90000"/>
            </a:lnSpc>
            <a:spcBef>
              <a:spcPct val="0"/>
            </a:spcBef>
            <a:spcAft>
              <a:spcPct val="35000"/>
            </a:spcAft>
            <a:buNone/>
          </a:pPr>
          <a:r>
            <a:rPr lang="fr-CA" sz="2400" kern="1200"/>
            <a:t>PRÉSENTER </a:t>
          </a:r>
        </a:p>
        <a:p>
          <a:pPr marL="0" lvl="0" indent="0" algn="ctr" defTabSz="1066800">
            <a:lnSpc>
              <a:spcPct val="90000"/>
            </a:lnSpc>
            <a:spcBef>
              <a:spcPct val="0"/>
            </a:spcBef>
            <a:spcAft>
              <a:spcPct val="35000"/>
            </a:spcAft>
            <a:buNone/>
          </a:pPr>
          <a:r>
            <a:rPr lang="fr-CA" sz="2400" kern="1200"/>
            <a:t>LE </a:t>
          </a:r>
        </a:p>
        <a:p>
          <a:pPr marL="0" lvl="0" indent="0" algn="ctr" defTabSz="1066800">
            <a:lnSpc>
              <a:spcPct val="90000"/>
            </a:lnSpc>
            <a:spcBef>
              <a:spcPct val="0"/>
            </a:spcBef>
            <a:spcAft>
              <a:spcPct val="35000"/>
            </a:spcAft>
            <a:buNone/>
          </a:pPr>
          <a:r>
            <a:rPr lang="fr-CA" sz="2400" kern="1200"/>
            <a:t>GUIDE DES STAGES</a:t>
          </a:r>
        </a:p>
      </dsp:txBody>
      <dsp:txXfrm>
        <a:off x="7030343" y="952495"/>
        <a:ext cx="2582068" cy="2582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E44F0-5650-497A-9E26-738980185BC2}">
      <dsp:nvSpPr>
        <dsp:cNvPr id="0" name=""/>
        <dsp:cNvSpPr/>
      </dsp:nvSpPr>
      <dsp:spPr>
        <a:xfrm>
          <a:off x="884" y="114374"/>
          <a:ext cx="3448767" cy="2069260"/>
        </a:xfrm>
        <a:prstGeom prst="rect">
          <a:avLst/>
        </a:prstGeom>
        <a:gradFill flip="none"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0" scaled="1"/>
          <a:tileRect/>
        </a:gradFill>
        <a:ln w="12700" cap="flat" cmpd="sng" algn="ctr">
          <a:solidFill>
            <a:schemeClr val="bg1"/>
          </a:solidFill>
          <a:prstDash val="solid"/>
          <a:miter lim="800000"/>
        </a:ln>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kern="1200"/>
            <a:t>Où le trouver?</a:t>
          </a:r>
        </a:p>
        <a:p>
          <a:pPr marL="0" lvl="0" indent="0" algn="ctr" defTabSz="1600200">
            <a:lnSpc>
              <a:spcPct val="90000"/>
            </a:lnSpc>
            <a:spcBef>
              <a:spcPct val="0"/>
            </a:spcBef>
            <a:spcAft>
              <a:spcPct val="35000"/>
            </a:spcAft>
            <a:buNone/>
          </a:pPr>
          <a:r>
            <a:rPr lang="fr-CA" sz="1800" kern="1200"/>
            <a:t>(et les annexes en format Word)</a:t>
          </a:r>
        </a:p>
      </dsp:txBody>
      <dsp:txXfrm>
        <a:off x="884" y="114374"/>
        <a:ext cx="3448767" cy="2069260"/>
      </dsp:txXfrm>
    </dsp:sp>
    <dsp:sp modelId="{4AF8B660-4D57-46C8-A352-0AFB98015A41}">
      <dsp:nvSpPr>
        <dsp:cNvPr id="0" name=""/>
        <dsp:cNvSpPr/>
      </dsp:nvSpPr>
      <dsp:spPr>
        <a:xfrm>
          <a:off x="3794528" y="114374"/>
          <a:ext cx="3448767" cy="2069260"/>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solidFill>
                <a:schemeClr val="tx1"/>
              </a:solidFill>
            </a:rPr>
            <a:t>À qui il s’adresse?</a:t>
          </a:r>
        </a:p>
      </dsp:txBody>
      <dsp:txXfrm>
        <a:off x="3794528" y="114374"/>
        <a:ext cx="3448767" cy="2069260"/>
      </dsp:txXfrm>
    </dsp:sp>
    <dsp:sp modelId="{AAEC158C-6894-4D3A-9B5C-F1CC0B719E0D}">
      <dsp:nvSpPr>
        <dsp:cNvPr id="0" name=""/>
        <dsp:cNvSpPr/>
      </dsp:nvSpPr>
      <dsp:spPr>
        <a:xfrm>
          <a:off x="884" y="2528511"/>
          <a:ext cx="3448767" cy="2069260"/>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solidFill>
                <a:schemeClr val="tx1"/>
              </a:solidFill>
            </a:rPr>
            <a:t>Évolue avec nos pratiques internes</a:t>
          </a:r>
        </a:p>
      </dsp:txBody>
      <dsp:txXfrm>
        <a:off x="884" y="2528511"/>
        <a:ext cx="3448767" cy="2069260"/>
      </dsp:txXfrm>
    </dsp:sp>
    <dsp:sp modelId="{0805C605-9790-418B-9698-24AEEB03D17C}">
      <dsp:nvSpPr>
        <dsp:cNvPr id="0" name=""/>
        <dsp:cNvSpPr/>
      </dsp:nvSpPr>
      <dsp:spPr>
        <a:xfrm>
          <a:off x="3794528" y="2528511"/>
          <a:ext cx="3448767" cy="2069260"/>
        </a:xfrm>
        <a:prstGeom prst="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solidFill>
                <a:schemeClr val="tx1"/>
              </a:solidFill>
            </a:rPr>
            <a:t>Évolue avec l’interprétation des tribunaux</a:t>
          </a:r>
        </a:p>
      </dsp:txBody>
      <dsp:txXfrm>
        <a:off x="3794528" y="2528511"/>
        <a:ext cx="3448767" cy="20692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0E548-C4B8-734E-9036-4347C5F9A40C}">
      <dsp:nvSpPr>
        <dsp:cNvPr id="0" name=""/>
        <dsp:cNvSpPr/>
      </dsp:nvSpPr>
      <dsp:spPr>
        <a:xfrm>
          <a:off x="339132" y="610"/>
          <a:ext cx="4206409" cy="4206409"/>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1270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CA" sz="3200" b="1" kern="1200">
              <a:solidFill>
                <a:schemeClr val="tx1"/>
              </a:solidFill>
            </a:rPr>
            <a:t>Annexe B </a:t>
          </a:r>
        </a:p>
        <a:p>
          <a:pPr marL="0" lvl="0" indent="0" algn="ctr" defTabSz="1422400">
            <a:lnSpc>
              <a:spcPct val="90000"/>
            </a:lnSpc>
            <a:spcBef>
              <a:spcPct val="0"/>
            </a:spcBef>
            <a:spcAft>
              <a:spcPct val="35000"/>
            </a:spcAft>
            <a:buNone/>
          </a:pPr>
          <a:r>
            <a:rPr lang="fr-CA" sz="3200" b="1" kern="1200">
              <a:solidFill>
                <a:schemeClr val="tx1"/>
              </a:solidFill>
            </a:rPr>
            <a:t>du </a:t>
          </a:r>
        </a:p>
        <a:p>
          <a:pPr marL="0" lvl="0" indent="0" algn="ctr" defTabSz="1422400">
            <a:lnSpc>
              <a:spcPct val="90000"/>
            </a:lnSpc>
            <a:spcBef>
              <a:spcPct val="0"/>
            </a:spcBef>
            <a:spcAft>
              <a:spcPct val="35000"/>
            </a:spcAft>
            <a:buNone/>
          </a:pPr>
          <a:r>
            <a:rPr lang="fr-CA" sz="3200" b="1" kern="1200">
              <a:solidFill>
                <a:schemeClr val="tx1"/>
              </a:solidFill>
            </a:rPr>
            <a:t>Guide des stages</a:t>
          </a:r>
        </a:p>
      </dsp:txBody>
      <dsp:txXfrm>
        <a:off x="955146" y="616624"/>
        <a:ext cx="2974381" cy="2974381"/>
      </dsp:txXfrm>
    </dsp:sp>
    <dsp:sp modelId="{6E45F5ED-FE0D-BD4B-9D88-29ED3A693809}">
      <dsp:nvSpPr>
        <dsp:cNvPr id="0" name=""/>
        <dsp:cNvSpPr/>
      </dsp:nvSpPr>
      <dsp:spPr>
        <a:xfrm rot="5400000">
          <a:off x="5041179" y="1628067"/>
          <a:ext cx="1175026" cy="951495"/>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A373CEA-5762-A54C-B5D7-7FF798D08F82}">
      <dsp:nvSpPr>
        <dsp:cNvPr id="0" name=""/>
        <dsp:cNvSpPr/>
      </dsp:nvSpPr>
      <dsp:spPr>
        <a:xfrm>
          <a:off x="6648747" y="610"/>
          <a:ext cx="4332391" cy="4206409"/>
        </a:xfrm>
        <a:prstGeom prst="ellipse">
          <a:avLst/>
        </a:prstGeom>
        <a:gradFill flip="none" rotWithShape="0">
          <a:gsLst>
            <a:gs pos="0">
              <a:schemeClr val="accent5">
                <a:hueOff val="20294240"/>
                <a:satOff val="8461"/>
                <a:lumOff val="1372"/>
                <a:tint val="66000"/>
                <a:satMod val="160000"/>
              </a:schemeClr>
            </a:gs>
            <a:gs pos="50000">
              <a:schemeClr val="accent5">
                <a:hueOff val="20294240"/>
                <a:satOff val="8461"/>
                <a:lumOff val="1372"/>
                <a:tint val="44500"/>
                <a:satMod val="160000"/>
              </a:schemeClr>
            </a:gs>
            <a:gs pos="100000">
              <a:schemeClr val="accent5">
                <a:hueOff val="20294240"/>
                <a:satOff val="8461"/>
                <a:lumOff val="1372"/>
                <a:tint val="23500"/>
                <a:satMod val="160000"/>
              </a:schemeClr>
            </a:gs>
          </a:gsLst>
          <a:lin ang="54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CA" sz="2400" b="1" kern="1200">
              <a:solidFill>
                <a:schemeClr val="tx1"/>
              </a:solidFill>
            </a:rPr>
            <a:t>1) Informe les stagiaires de leurs droits</a:t>
          </a:r>
        </a:p>
        <a:p>
          <a:pPr marL="0" lvl="0" indent="0" algn="ctr" defTabSz="1066800">
            <a:lnSpc>
              <a:spcPct val="90000"/>
            </a:lnSpc>
            <a:spcBef>
              <a:spcPct val="0"/>
            </a:spcBef>
            <a:spcAft>
              <a:spcPct val="35000"/>
            </a:spcAft>
            <a:buNone/>
          </a:pPr>
          <a:r>
            <a:rPr lang="fr-CA" sz="2400" b="1" kern="1200">
              <a:solidFill>
                <a:schemeClr val="tx1"/>
              </a:solidFill>
            </a:rPr>
            <a:t>2) Est archivé par le Collège</a:t>
          </a:r>
        </a:p>
        <a:p>
          <a:pPr marL="0" lvl="0" indent="0" algn="ctr" defTabSz="1066800">
            <a:lnSpc>
              <a:spcPct val="90000"/>
            </a:lnSpc>
            <a:spcBef>
              <a:spcPct val="0"/>
            </a:spcBef>
            <a:spcAft>
              <a:spcPct val="35000"/>
            </a:spcAft>
            <a:buNone/>
          </a:pPr>
          <a:r>
            <a:rPr lang="fr-CA" sz="2400" b="1" kern="1200">
              <a:solidFill>
                <a:schemeClr val="tx1"/>
              </a:solidFill>
            </a:rPr>
            <a:t>3) Peut servir de preuve devant le tribunal ou la CNESST</a:t>
          </a:r>
        </a:p>
        <a:p>
          <a:pPr marL="0" lvl="0" indent="0" algn="ctr" defTabSz="1066800">
            <a:lnSpc>
              <a:spcPct val="90000"/>
            </a:lnSpc>
            <a:spcBef>
              <a:spcPct val="0"/>
            </a:spcBef>
            <a:spcAft>
              <a:spcPct val="35000"/>
            </a:spcAft>
            <a:buNone/>
          </a:pPr>
          <a:endParaRPr lang="fr-CA" sz="1800" kern="1200">
            <a:solidFill>
              <a:schemeClr val="tx1"/>
            </a:solidFill>
          </a:endParaRPr>
        </a:p>
      </dsp:txBody>
      <dsp:txXfrm>
        <a:off x="7283211" y="616624"/>
        <a:ext cx="3063463" cy="2974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FA7A-21DE-824D-9E7B-B0DED5F93398}">
      <dsp:nvSpPr>
        <dsp:cNvPr id="0" name=""/>
        <dsp:cNvSpPr/>
      </dsp:nvSpPr>
      <dsp:spPr>
        <a:xfrm>
          <a:off x="150416" y="1598"/>
          <a:ext cx="3900621" cy="3900621"/>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4664" tIns="40640" rIns="214664" bIns="40640" numCol="1" spcCol="1270" anchor="ctr" anchorCtr="0">
          <a:noAutofit/>
        </a:bodyPr>
        <a:lstStyle/>
        <a:p>
          <a:pPr marL="0" lvl="0" indent="0" algn="ctr" defTabSz="1422400">
            <a:lnSpc>
              <a:spcPct val="90000"/>
            </a:lnSpc>
            <a:spcBef>
              <a:spcPct val="0"/>
            </a:spcBef>
            <a:spcAft>
              <a:spcPct val="35000"/>
            </a:spcAft>
            <a:buNone/>
          </a:pPr>
          <a:r>
            <a:rPr lang="fr-FR" sz="3200" b="1" kern="1200">
              <a:solidFill>
                <a:schemeClr val="tx1"/>
              </a:solidFill>
            </a:rPr>
            <a:t>Non obligatoire, mais encouragées</a:t>
          </a:r>
          <a:endParaRPr lang="fr-CA" sz="3200" b="1" kern="1200">
            <a:solidFill>
              <a:schemeClr val="tx1"/>
            </a:solidFill>
          </a:endParaRPr>
        </a:p>
      </dsp:txBody>
      <dsp:txXfrm>
        <a:off x="721649" y="572831"/>
        <a:ext cx="2758155" cy="2758155"/>
      </dsp:txXfrm>
    </dsp:sp>
    <dsp:sp modelId="{DF12E6A4-C2C6-0C40-A714-85165D3E5553}">
      <dsp:nvSpPr>
        <dsp:cNvPr id="0" name=""/>
        <dsp:cNvSpPr/>
      </dsp:nvSpPr>
      <dsp:spPr>
        <a:xfrm>
          <a:off x="3270913" y="1598"/>
          <a:ext cx="3900621" cy="3900621"/>
        </a:xfrm>
        <a:prstGeom prst="ellipse">
          <a:avLst/>
        </a:prstGeom>
        <a:solidFill>
          <a:schemeClr val="accent4">
            <a:alpha val="50000"/>
            <a:hueOff val="-6077624"/>
            <a:satOff val="10902"/>
            <a:lumOff val="-764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4664" tIns="39370" rIns="214664" bIns="39370" numCol="1" spcCol="1270" anchor="ctr" anchorCtr="0">
          <a:noAutofit/>
        </a:bodyPr>
        <a:lstStyle/>
        <a:p>
          <a:pPr marL="0" lvl="0" indent="0" algn="ctr" defTabSz="1377950">
            <a:lnSpc>
              <a:spcPct val="90000"/>
            </a:lnSpc>
            <a:spcBef>
              <a:spcPct val="0"/>
            </a:spcBef>
            <a:spcAft>
              <a:spcPct val="35000"/>
            </a:spcAft>
            <a:buNone/>
          </a:pPr>
          <a:r>
            <a:rPr lang="fr-FR" sz="3100" b="1" kern="1200"/>
            <a:t>Moyen efficace de définir les droits et obligations de chacun</a:t>
          </a:r>
          <a:endParaRPr lang="fr-CA" sz="3100" b="1" kern="1200"/>
        </a:p>
      </dsp:txBody>
      <dsp:txXfrm>
        <a:off x="3842146" y="572831"/>
        <a:ext cx="2758155" cy="2758155"/>
      </dsp:txXfrm>
    </dsp:sp>
    <dsp:sp modelId="{B8E10EB5-5A70-8A4D-9A43-3C67231F7BD9}">
      <dsp:nvSpPr>
        <dsp:cNvPr id="0" name=""/>
        <dsp:cNvSpPr/>
      </dsp:nvSpPr>
      <dsp:spPr>
        <a:xfrm>
          <a:off x="6391410" y="1598"/>
          <a:ext cx="3900621" cy="3900621"/>
        </a:xfrm>
        <a:prstGeom prst="ellipse">
          <a:avLst/>
        </a:prstGeom>
        <a:solidFill>
          <a:schemeClr val="accent2">
            <a:lumMod val="40000"/>
            <a:lumOff val="6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4664" tIns="39370" rIns="214664" bIns="39370" numCol="1" spcCol="1270" anchor="ctr" anchorCtr="0">
          <a:noAutofit/>
        </a:bodyPr>
        <a:lstStyle/>
        <a:p>
          <a:pPr marL="0" lvl="0" indent="0" algn="ctr" defTabSz="1377950">
            <a:lnSpc>
              <a:spcPct val="90000"/>
            </a:lnSpc>
            <a:spcBef>
              <a:spcPct val="0"/>
            </a:spcBef>
            <a:spcAft>
              <a:spcPct val="35000"/>
            </a:spcAft>
            <a:buNone/>
          </a:pPr>
          <a:r>
            <a:rPr lang="fr-FR" sz="3100" b="1" kern="1200">
              <a:solidFill>
                <a:schemeClr val="tx1"/>
              </a:solidFill>
            </a:rPr>
            <a:t>Modèle à adapter :</a:t>
          </a:r>
        </a:p>
        <a:p>
          <a:pPr marL="0" lvl="0" indent="0" algn="ctr" defTabSz="1377950">
            <a:lnSpc>
              <a:spcPct val="90000"/>
            </a:lnSpc>
            <a:spcBef>
              <a:spcPct val="0"/>
            </a:spcBef>
            <a:spcAft>
              <a:spcPct val="35000"/>
            </a:spcAft>
            <a:buNone/>
          </a:pPr>
          <a:r>
            <a:rPr lang="fr-FR" sz="3100" b="1" kern="1200">
              <a:solidFill>
                <a:schemeClr val="tx1"/>
              </a:solidFill>
            </a:rPr>
            <a:t>Annexe C </a:t>
          </a:r>
        </a:p>
        <a:p>
          <a:pPr marL="0" lvl="0" indent="0" algn="ctr" defTabSz="1377950">
            <a:lnSpc>
              <a:spcPct val="90000"/>
            </a:lnSpc>
            <a:spcBef>
              <a:spcPct val="0"/>
            </a:spcBef>
            <a:spcAft>
              <a:spcPct val="35000"/>
            </a:spcAft>
            <a:buNone/>
          </a:pPr>
          <a:r>
            <a:rPr lang="fr-FR" sz="3100" b="1" kern="1200">
              <a:solidFill>
                <a:schemeClr val="tx1"/>
              </a:solidFill>
            </a:rPr>
            <a:t>du Guide des stages</a:t>
          </a:r>
          <a:endParaRPr lang="fr-CA" sz="3100" b="1" kern="1200">
            <a:solidFill>
              <a:schemeClr val="tx1"/>
            </a:solidFill>
          </a:endParaRPr>
        </a:p>
      </dsp:txBody>
      <dsp:txXfrm>
        <a:off x="6962643" y="572831"/>
        <a:ext cx="2758155" cy="27581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4CA62-403C-6444-A8E2-8CCB743031AF}">
      <dsp:nvSpPr>
        <dsp:cNvPr id="0" name=""/>
        <dsp:cNvSpPr/>
      </dsp:nvSpPr>
      <dsp:spPr>
        <a:xfrm>
          <a:off x="0" y="224255"/>
          <a:ext cx="3346084" cy="200765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1"/>
              </a:solidFill>
            </a:rPr>
            <a:t>1. </a:t>
          </a:r>
        </a:p>
        <a:p>
          <a:pPr marL="0" lvl="0" indent="0" algn="ctr" defTabSz="889000">
            <a:lnSpc>
              <a:spcPct val="90000"/>
            </a:lnSpc>
            <a:spcBef>
              <a:spcPct val="0"/>
            </a:spcBef>
            <a:spcAft>
              <a:spcPct val="35000"/>
            </a:spcAft>
            <a:buNone/>
          </a:pPr>
          <a:r>
            <a:rPr lang="fr-CA" sz="2000" b="1" kern="1200">
              <a:solidFill>
                <a:schemeClr val="tx1"/>
              </a:solidFill>
            </a:rPr>
            <a:t>Absence permise</a:t>
          </a:r>
        </a:p>
        <a:p>
          <a:pPr marL="0" lvl="0" indent="0" algn="ctr" defTabSz="889000">
            <a:lnSpc>
              <a:spcPct val="90000"/>
            </a:lnSpc>
            <a:spcBef>
              <a:spcPct val="0"/>
            </a:spcBef>
            <a:spcAft>
              <a:spcPct val="35000"/>
            </a:spcAft>
            <a:buNone/>
          </a:pPr>
          <a:r>
            <a:rPr lang="fr-CA" sz="2000" b="1" kern="1200">
              <a:solidFill>
                <a:schemeClr val="tx1"/>
              </a:solidFill>
            </a:rPr>
            <a:t> ou non par la loi?</a:t>
          </a:r>
        </a:p>
        <a:p>
          <a:pPr marL="0" lvl="0" indent="0" algn="ctr" defTabSz="889000">
            <a:lnSpc>
              <a:spcPct val="90000"/>
            </a:lnSpc>
            <a:spcBef>
              <a:spcPct val="0"/>
            </a:spcBef>
            <a:spcAft>
              <a:spcPct val="35000"/>
            </a:spcAft>
            <a:buNone/>
          </a:pPr>
          <a:endParaRPr lang="fr-CA" sz="1600" b="0" kern="1200">
            <a:solidFill>
              <a:schemeClr val="tx2"/>
            </a:solidFill>
          </a:endParaRPr>
        </a:p>
      </dsp:txBody>
      <dsp:txXfrm>
        <a:off x="0" y="224255"/>
        <a:ext cx="3346084" cy="2007650"/>
      </dsp:txXfrm>
    </dsp:sp>
    <dsp:sp modelId="{22A4915F-AC7F-AC49-B8F7-B4DCCD84183B}">
      <dsp:nvSpPr>
        <dsp:cNvPr id="0" name=""/>
        <dsp:cNvSpPr/>
      </dsp:nvSpPr>
      <dsp:spPr>
        <a:xfrm>
          <a:off x="3680693" y="226423"/>
          <a:ext cx="3346084" cy="200765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270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1"/>
              </a:solidFill>
            </a:rPr>
            <a:t>2.</a:t>
          </a:r>
        </a:p>
        <a:p>
          <a:pPr marL="0" lvl="0" indent="0" algn="ctr" defTabSz="889000">
            <a:lnSpc>
              <a:spcPct val="90000"/>
            </a:lnSpc>
            <a:spcBef>
              <a:spcPct val="0"/>
            </a:spcBef>
            <a:spcAft>
              <a:spcPct val="35000"/>
            </a:spcAft>
            <a:buNone/>
          </a:pPr>
          <a:r>
            <a:rPr lang="fr-CA" sz="2000" b="1" kern="1200">
              <a:solidFill>
                <a:schemeClr val="tx1"/>
              </a:solidFill>
            </a:rPr>
            <a:t>Si reprise des journées manquées possibles        (sans coûts) = reprise</a:t>
          </a:r>
        </a:p>
      </dsp:txBody>
      <dsp:txXfrm>
        <a:off x="3680693" y="226423"/>
        <a:ext cx="3346084" cy="2007650"/>
      </dsp:txXfrm>
    </dsp:sp>
    <dsp:sp modelId="{1A49BF9A-733D-F046-95FF-4EFCBCED2928}">
      <dsp:nvSpPr>
        <dsp:cNvPr id="0" name=""/>
        <dsp:cNvSpPr/>
      </dsp:nvSpPr>
      <dsp:spPr>
        <a:xfrm>
          <a:off x="7361386" y="226423"/>
          <a:ext cx="3346084" cy="2007650"/>
        </a:xfrm>
        <a:prstGeom prst="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1"/>
              </a:solidFill>
            </a:rPr>
            <a:t>3. </a:t>
          </a:r>
        </a:p>
        <a:p>
          <a:pPr marL="0" lvl="0" indent="0" algn="ctr" defTabSz="889000">
            <a:lnSpc>
              <a:spcPct val="90000"/>
            </a:lnSpc>
            <a:spcBef>
              <a:spcPct val="0"/>
            </a:spcBef>
            <a:spcAft>
              <a:spcPct val="35000"/>
            </a:spcAft>
            <a:buNone/>
          </a:pPr>
          <a:r>
            <a:rPr lang="fr-CA" sz="2000" b="1" kern="1200">
              <a:solidFill>
                <a:schemeClr val="tx1"/>
              </a:solidFill>
            </a:rPr>
            <a:t>Si reprise impossible : </a:t>
          </a:r>
        </a:p>
        <a:p>
          <a:pPr marL="0" lvl="0" indent="0" algn="ctr" defTabSz="889000">
            <a:lnSpc>
              <a:spcPct val="90000"/>
            </a:lnSpc>
            <a:spcBef>
              <a:spcPct val="0"/>
            </a:spcBef>
            <a:spcAft>
              <a:spcPct val="35000"/>
            </a:spcAft>
            <a:buNone/>
          </a:pPr>
          <a:r>
            <a:rPr lang="fr-CA" sz="2000" b="1" kern="1200">
              <a:solidFill>
                <a:schemeClr val="tx1"/>
              </a:solidFill>
            </a:rPr>
            <a:t>évaluer l’impact sur les apprentissages et l’atteinte des compétences</a:t>
          </a:r>
        </a:p>
      </dsp:txBody>
      <dsp:txXfrm>
        <a:off x="7361386" y="226423"/>
        <a:ext cx="3346084" cy="2007650"/>
      </dsp:txXfrm>
    </dsp:sp>
    <dsp:sp modelId="{6DDCFCED-B747-7F41-BB18-CA80FB4AAD28}">
      <dsp:nvSpPr>
        <dsp:cNvPr id="0" name=""/>
        <dsp:cNvSpPr/>
      </dsp:nvSpPr>
      <dsp:spPr>
        <a:xfrm>
          <a:off x="1840346" y="2568683"/>
          <a:ext cx="3346084" cy="2007650"/>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1270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1"/>
              </a:solidFill>
            </a:rPr>
            <a:t>4. </a:t>
          </a:r>
        </a:p>
        <a:p>
          <a:pPr marL="0" lvl="0" indent="0" algn="ctr" defTabSz="889000">
            <a:lnSpc>
              <a:spcPct val="90000"/>
            </a:lnSpc>
            <a:spcBef>
              <a:spcPct val="0"/>
            </a:spcBef>
            <a:spcAft>
              <a:spcPct val="35000"/>
            </a:spcAft>
            <a:buNone/>
          </a:pPr>
          <a:r>
            <a:rPr lang="fr-CA" sz="2000" b="1" kern="1200">
              <a:solidFill>
                <a:schemeClr val="tx1"/>
              </a:solidFill>
            </a:rPr>
            <a:t>Autres moyens disponibles pour permettre les apprentissages ou l’évaluation de l’atteinte des compétences?</a:t>
          </a:r>
        </a:p>
      </dsp:txBody>
      <dsp:txXfrm>
        <a:off x="1840346" y="2568683"/>
        <a:ext cx="3346084" cy="2007650"/>
      </dsp:txXfrm>
    </dsp:sp>
    <dsp:sp modelId="{8AAD71C8-E1EB-D740-88A1-A4465B43AAF1}">
      <dsp:nvSpPr>
        <dsp:cNvPr id="0" name=""/>
        <dsp:cNvSpPr/>
      </dsp:nvSpPr>
      <dsp:spPr>
        <a:xfrm>
          <a:off x="5521039" y="2568683"/>
          <a:ext cx="3346084" cy="200765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1270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1"/>
              </a:solidFill>
            </a:rPr>
            <a:t>5. </a:t>
          </a:r>
        </a:p>
        <a:p>
          <a:pPr marL="0" lvl="0" indent="0" algn="ctr" defTabSz="889000">
            <a:lnSpc>
              <a:spcPct val="90000"/>
            </a:lnSpc>
            <a:spcBef>
              <a:spcPct val="0"/>
            </a:spcBef>
            <a:spcAft>
              <a:spcPct val="35000"/>
            </a:spcAft>
            <a:buNone/>
          </a:pPr>
          <a:r>
            <a:rPr lang="fr-CA" sz="2000" b="1" kern="1200">
              <a:solidFill>
                <a:schemeClr val="tx1"/>
              </a:solidFill>
            </a:rPr>
            <a:t>Incomplet temporaire </a:t>
          </a:r>
        </a:p>
        <a:p>
          <a:pPr marL="0" lvl="0" indent="0" algn="ctr" defTabSz="889000">
            <a:lnSpc>
              <a:spcPct val="90000"/>
            </a:lnSpc>
            <a:spcBef>
              <a:spcPct val="0"/>
            </a:spcBef>
            <a:spcAft>
              <a:spcPct val="35000"/>
            </a:spcAft>
            <a:buNone/>
          </a:pPr>
          <a:r>
            <a:rPr lang="fr-CA" sz="2000" b="1" kern="1200">
              <a:solidFill>
                <a:schemeClr val="tx1"/>
              </a:solidFill>
            </a:rPr>
            <a:t>ou </a:t>
          </a:r>
        </a:p>
        <a:p>
          <a:pPr marL="0" lvl="0" indent="0" algn="ctr" defTabSz="889000">
            <a:lnSpc>
              <a:spcPct val="90000"/>
            </a:lnSpc>
            <a:spcBef>
              <a:spcPct val="0"/>
            </a:spcBef>
            <a:spcAft>
              <a:spcPct val="35000"/>
            </a:spcAft>
            <a:buNone/>
          </a:pPr>
          <a:r>
            <a:rPr lang="fr-CA" sz="2000" b="1" kern="1200">
              <a:solidFill>
                <a:schemeClr val="tx1"/>
              </a:solidFill>
            </a:rPr>
            <a:t>Incomplet permanent</a:t>
          </a:r>
          <a:endParaRPr lang="fr-CA" sz="2000" b="1" kern="1200"/>
        </a:p>
      </dsp:txBody>
      <dsp:txXfrm>
        <a:off x="5521039" y="2568683"/>
        <a:ext cx="3346084" cy="20076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DABAF-BEDB-3C4D-82D6-E91D7BD3172E}">
      <dsp:nvSpPr>
        <dsp:cNvPr id="0" name=""/>
        <dsp:cNvSpPr/>
      </dsp:nvSpPr>
      <dsp:spPr>
        <a:xfrm>
          <a:off x="3059" y="374324"/>
          <a:ext cx="2427053" cy="1456232"/>
        </a:xfrm>
        <a:prstGeom prst="rect">
          <a:avLst/>
        </a:prstGeom>
        <a:solidFill>
          <a:schemeClr val="bg2">
            <a:lumMod val="90000"/>
          </a:schemeClr>
        </a:solid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Formation préalable au 1</a:t>
          </a:r>
          <a:r>
            <a:rPr lang="fr-CA" sz="2000" b="0" i="0" kern="1200" baseline="30000">
              <a:solidFill>
                <a:schemeClr val="tx1"/>
              </a:solidFill>
              <a:latin typeface="+mn-lt"/>
              <a:cs typeface="Dreaming Outloud Script Pro" panose="03050502040304050704" pitchFamily="66" charset="77"/>
            </a:rPr>
            <a:t>er</a:t>
          </a:r>
          <a:r>
            <a:rPr lang="fr-CA" sz="2000" b="0" i="0" kern="1200">
              <a:solidFill>
                <a:schemeClr val="tx1"/>
              </a:solidFill>
              <a:latin typeface="+mn-lt"/>
              <a:cs typeface="Dreaming Outloud Script Pro" panose="03050502040304050704" pitchFamily="66" charset="77"/>
            </a:rPr>
            <a:t> stage </a:t>
          </a:r>
        </a:p>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(durée : 1h)</a:t>
          </a:r>
        </a:p>
      </dsp:txBody>
      <dsp:txXfrm>
        <a:off x="3059" y="374324"/>
        <a:ext cx="2427053" cy="1456232"/>
      </dsp:txXfrm>
    </dsp:sp>
    <dsp:sp modelId="{07FB48FD-AEC0-E949-AEF2-4142BA0BAA34}">
      <dsp:nvSpPr>
        <dsp:cNvPr id="0" name=""/>
        <dsp:cNvSpPr/>
      </dsp:nvSpPr>
      <dsp:spPr>
        <a:xfrm>
          <a:off x="2672817" y="356573"/>
          <a:ext cx="2427053" cy="1456232"/>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Pour tous les types de stages </a:t>
          </a:r>
        </a:p>
        <a:p>
          <a:pPr marL="0" lvl="0" indent="0" algn="ctr" defTabSz="889000">
            <a:lnSpc>
              <a:spcPct val="90000"/>
            </a:lnSpc>
            <a:spcBef>
              <a:spcPct val="0"/>
            </a:spcBef>
            <a:spcAft>
              <a:spcPct val="35000"/>
            </a:spcAft>
            <a:buNone/>
          </a:pPr>
          <a:r>
            <a:rPr lang="fr-CA" sz="1600" b="0" i="0" kern="1200">
              <a:solidFill>
                <a:schemeClr val="tx1"/>
              </a:solidFill>
              <a:latin typeface="+mn-lt"/>
              <a:cs typeface="Dreaming Outloud Script Pro" panose="03050502040304050704" pitchFamily="66" charset="77"/>
            </a:rPr>
            <a:t>(observation , application et intégration)</a:t>
          </a:r>
        </a:p>
      </dsp:txBody>
      <dsp:txXfrm>
        <a:off x="2672817" y="356573"/>
        <a:ext cx="2427053" cy="1456232"/>
      </dsp:txXfrm>
    </dsp:sp>
    <dsp:sp modelId="{8CFDAE4F-E4E1-0844-8123-D12420CF7278}">
      <dsp:nvSpPr>
        <dsp:cNvPr id="0" name=""/>
        <dsp:cNvSpPr/>
      </dsp:nvSpPr>
      <dsp:spPr>
        <a:xfrm>
          <a:off x="5342576" y="374324"/>
          <a:ext cx="2427053" cy="1456232"/>
        </a:xfrm>
        <a:prstGeom prst="rect">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Dispensée par le Collège </a:t>
          </a:r>
        </a:p>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(SG &amp; RH)</a:t>
          </a:r>
        </a:p>
      </dsp:txBody>
      <dsp:txXfrm>
        <a:off x="5342576" y="374324"/>
        <a:ext cx="2427053" cy="1456232"/>
      </dsp:txXfrm>
    </dsp:sp>
    <dsp:sp modelId="{DAF88103-7324-6749-805D-D57F23D75FAF}">
      <dsp:nvSpPr>
        <dsp:cNvPr id="0" name=""/>
        <dsp:cNvSpPr/>
      </dsp:nvSpPr>
      <dsp:spPr>
        <a:xfrm>
          <a:off x="8012335" y="374324"/>
          <a:ext cx="2427053" cy="1456232"/>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Risques généraux </a:t>
          </a:r>
        </a:p>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en stage </a:t>
          </a:r>
        </a:p>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(Annexe A du Guide)</a:t>
          </a:r>
        </a:p>
      </dsp:txBody>
      <dsp:txXfrm>
        <a:off x="8012335" y="374324"/>
        <a:ext cx="2427053" cy="1456232"/>
      </dsp:txXfrm>
    </dsp:sp>
    <dsp:sp modelId="{C57DE7B2-9662-7640-B96B-F9FC73A4B6F7}">
      <dsp:nvSpPr>
        <dsp:cNvPr id="0" name=""/>
        <dsp:cNvSpPr/>
      </dsp:nvSpPr>
      <dsp:spPr>
        <a:xfrm>
          <a:off x="3059" y="2073262"/>
          <a:ext cx="2427053" cy="1456232"/>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Formation sur mesure possible</a:t>
          </a:r>
        </a:p>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(40 étudiants et +)</a:t>
          </a:r>
        </a:p>
      </dsp:txBody>
      <dsp:txXfrm>
        <a:off x="3059" y="2073262"/>
        <a:ext cx="2427053" cy="1456232"/>
      </dsp:txXfrm>
    </dsp:sp>
    <dsp:sp modelId="{43B3B521-E80A-43A0-9460-1844C04BAF8A}">
      <dsp:nvSpPr>
        <dsp:cNvPr id="0" name=""/>
        <dsp:cNvSpPr/>
      </dsp:nvSpPr>
      <dsp:spPr>
        <a:xfrm>
          <a:off x="8015393" y="2117735"/>
          <a:ext cx="2427053" cy="1456232"/>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Exceptions</a:t>
          </a:r>
        </a:p>
      </dsp:txBody>
      <dsp:txXfrm>
        <a:off x="8015393" y="2117735"/>
        <a:ext cx="2427053" cy="1456232"/>
      </dsp:txXfrm>
    </dsp:sp>
    <dsp:sp modelId="{1439BC28-0B33-224E-8492-18099AC156FE}">
      <dsp:nvSpPr>
        <dsp:cNvPr id="0" name=""/>
        <dsp:cNvSpPr/>
      </dsp:nvSpPr>
      <dsp:spPr>
        <a:xfrm>
          <a:off x="5386967" y="2117735"/>
          <a:ext cx="2427053" cy="1456232"/>
        </a:xfrm>
        <a:prstGeom prst="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Formation en ligne en développement</a:t>
          </a:r>
        </a:p>
      </dsp:txBody>
      <dsp:txXfrm>
        <a:off x="5386967" y="2117735"/>
        <a:ext cx="2427053" cy="1456232"/>
      </dsp:txXfrm>
    </dsp:sp>
    <dsp:sp modelId="{1A2F4D04-9561-1849-BCC5-93E98CFDC564}">
      <dsp:nvSpPr>
        <dsp:cNvPr id="0" name=""/>
        <dsp:cNvSpPr/>
      </dsp:nvSpPr>
      <dsp:spPr>
        <a:xfrm>
          <a:off x="2693447" y="2117735"/>
          <a:ext cx="2427053" cy="1456232"/>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Départements inscrivent leurs stagiaires</a:t>
          </a:r>
        </a:p>
      </dsp:txBody>
      <dsp:txXfrm>
        <a:off x="2693447" y="2117735"/>
        <a:ext cx="2427053" cy="14562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8CDA2-FD9B-4C7E-89E9-6E971B8A5A27}">
      <dsp:nvSpPr>
        <dsp:cNvPr id="0" name=""/>
        <dsp:cNvSpPr/>
      </dsp:nvSpPr>
      <dsp:spPr>
        <a:xfrm>
          <a:off x="9893" y="0"/>
          <a:ext cx="2957131" cy="414349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a:solidFill>
                <a:schemeClr val="tx1"/>
              </a:solidFill>
            </a:rPr>
            <a:t>Choisir la meilleure date de formation pour chaque cohorte de stagiaires de votre département</a:t>
          </a:r>
          <a:endParaRPr lang="fr-CA" sz="2800" kern="1200"/>
        </a:p>
      </dsp:txBody>
      <dsp:txXfrm>
        <a:off x="96504" y="86611"/>
        <a:ext cx="2783909" cy="3970276"/>
      </dsp:txXfrm>
    </dsp:sp>
    <dsp:sp modelId="{16EFEACA-C179-4802-BB9F-C7ACBCCFCBB1}">
      <dsp:nvSpPr>
        <dsp:cNvPr id="0" name=""/>
        <dsp:cNvSpPr/>
      </dsp:nvSpPr>
      <dsp:spPr>
        <a:xfrm>
          <a:off x="3262738" y="1705064"/>
          <a:ext cx="626911" cy="73336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fr-CA" sz="3100" kern="1200"/>
        </a:p>
      </dsp:txBody>
      <dsp:txXfrm>
        <a:off x="3262738" y="1851738"/>
        <a:ext cx="438838" cy="440020"/>
      </dsp:txXfrm>
    </dsp:sp>
    <dsp:sp modelId="{87524A5A-4F34-488A-9B3F-E9B43943AB94}">
      <dsp:nvSpPr>
        <dsp:cNvPr id="0" name=""/>
        <dsp:cNvSpPr/>
      </dsp:nvSpPr>
      <dsp:spPr>
        <a:xfrm>
          <a:off x="4149877" y="11953"/>
          <a:ext cx="2957131" cy="411959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1270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a:solidFill>
                <a:schemeClr val="tx1"/>
              </a:solidFill>
            </a:rPr>
            <a:t>Informer Charles Brochu-Blain de la date choisie et du nombre approximatif d’étudiant.es</a:t>
          </a:r>
          <a:endParaRPr lang="fr-CA" sz="2800" kern="1200"/>
        </a:p>
      </dsp:txBody>
      <dsp:txXfrm>
        <a:off x="4236488" y="98564"/>
        <a:ext cx="2783909" cy="3946368"/>
      </dsp:txXfrm>
    </dsp:sp>
    <dsp:sp modelId="{FF89342C-FE37-4E67-8E05-C9B8B83CE3EB}">
      <dsp:nvSpPr>
        <dsp:cNvPr id="0" name=""/>
        <dsp:cNvSpPr/>
      </dsp:nvSpPr>
      <dsp:spPr>
        <a:xfrm>
          <a:off x="7402721" y="1705064"/>
          <a:ext cx="626911" cy="73336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fr-CA" sz="3100" kern="1200"/>
        </a:p>
      </dsp:txBody>
      <dsp:txXfrm>
        <a:off x="7402721" y="1851738"/>
        <a:ext cx="438838" cy="440020"/>
      </dsp:txXfrm>
    </dsp:sp>
    <dsp:sp modelId="{05F76371-F534-4785-B9C5-22000347EDD3}">
      <dsp:nvSpPr>
        <dsp:cNvPr id="0" name=""/>
        <dsp:cNvSpPr/>
      </dsp:nvSpPr>
      <dsp:spPr>
        <a:xfrm>
          <a:off x="8289861" y="23895"/>
          <a:ext cx="2957131" cy="409570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1270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a:solidFill>
                <a:schemeClr val="tx1"/>
              </a:solidFill>
            </a:rPr>
            <a:t>Lorsqu’elle est disponible:</a:t>
          </a:r>
        </a:p>
        <a:p>
          <a:pPr marL="0" lvl="0" indent="0" algn="ctr" defTabSz="1244600">
            <a:lnSpc>
              <a:spcPct val="90000"/>
            </a:lnSpc>
            <a:spcBef>
              <a:spcPct val="0"/>
            </a:spcBef>
            <a:spcAft>
              <a:spcPct val="35000"/>
            </a:spcAft>
            <a:buNone/>
          </a:pPr>
          <a:r>
            <a:rPr lang="fr-CA" sz="2800" kern="1200">
              <a:solidFill>
                <a:schemeClr val="tx1"/>
              </a:solidFill>
            </a:rPr>
            <a:t>transmettre à Charles Brochu-Blain la liste des personnes étudiantes à convoquer</a:t>
          </a:r>
          <a:endParaRPr lang="fr-CA" sz="2800" kern="1200"/>
        </a:p>
      </dsp:txBody>
      <dsp:txXfrm>
        <a:off x="8376472" y="110506"/>
        <a:ext cx="2783909" cy="39224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5BE94-E614-9D43-B222-BA3564A721A2}">
      <dsp:nvSpPr>
        <dsp:cNvPr id="0" name=""/>
        <dsp:cNvSpPr/>
      </dsp:nvSpPr>
      <dsp:spPr>
        <a:xfrm>
          <a:off x="2376" y="0"/>
          <a:ext cx="2317428" cy="3903819"/>
        </a:xfrm>
        <a:prstGeom prst="roundRect">
          <a:avLst>
            <a:gd name="adj" fmla="val 10000"/>
          </a:avLst>
        </a:prstGeom>
        <a:solidFill>
          <a:schemeClr val="accent5">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FR" sz="2000" b="1" kern="1200">
            <a:solidFill>
              <a:schemeClr val="tx1"/>
            </a:solidFill>
          </a:endParaRPr>
        </a:p>
        <a:p>
          <a:pPr marL="0" lvl="0" indent="0" algn="ctr" defTabSz="889000">
            <a:lnSpc>
              <a:spcPct val="90000"/>
            </a:lnSpc>
            <a:spcBef>
              <a:spcPct val="0"/>
            </a:spcBef>
            <a:spcAft>
              <a:spcPct val="35000"/>
            </a:spcAft>
            <a:buNone/>
          </a:pPr>
          <a:r>
            <a:rPr lang="fr-FR" sz="2000" b="1" kern="1200">
              <a:solidFill>
                <a:schemeClr val="tx1"/>
              </a:solidFill>
            </a:rPr>
            <a:t>Risques: </a:t>
          </a:r>
        </a:p>
        <a:p>
          <a:pPr marL="0" lvl="0" indent="0" algn="ctr" defTabSz="889000">
            <a:lnSpc>
              <a:spcPct val="90000"/>
            </a:lnSpc>
            <a:spcBef>
              <a:spcPct val="0"/>
            </a:spcBef>
            <a:spcAft>
              <a:spcPct val="35000"/>
            </a:spcAft>
            <a:buNone/>
          </a:pPr>
          <a:r>
            <a:rPr lang="fr-FR" sz="2000" b="1" kern="1200">
              <a:solidFill>
                <a:schemeClr val="tx1"/>
              </a:solidFill>
            </a:rPr>
            <a:t>Chimiques</a:t>
          </a:r>
        </a:p>
        <a:p>
          <a:pPr marL="0" lvl="0" indent="0" algn="ctr" defTabSz="889000">
            <a:lnSpc>
              <a:spcPct val="90000"/>
            </a:lnSpc>
            <a:spcBef>
              <a:spcPct val="0"/>
            </a:spcBef>
            <a:spcAft>
              <a:spcPct val="35000"/>
            </a:spcAft>
            <a:buNone/>
          </a:pPr>
          <a:r>
            <a:rPr lang="fr-FR" sz="2000" b="1" kern="1200">
              <a:solidFill>
                <a:schemeClr val="tx1"/>
              </a:solidFill>
            </a:rPr>
            <a:t>Ergonomiques</a:t>
          </a:r>
        </a:p>
        <a:p>
          <a:pPr marL="0" lvl="0" indent="0" algn="ctr" defTabSz="889000">
            <a:lnSpc>
              <a:spcPct val="90000"/>
            </a:lnSpc>
            <a:spcBef>
              <a:spcPct val="0"/>
            </a:spcBef>
            <a:spcAft>
              <a:spcPct val="35000"/>
            </a:spcAft>
            <a:buNone/>
          </a:pPr>
          <a:r>
            <a:rPr lang="fr-FR" sz="2000" b="1" kern="1200">
              <a:solidFill>
                <a:schemeClr val="tx1"/>
              </a:solidFill>
            </a:rPr>
            <a:t>Liés à l’environnement</a:t>
          </a:r>
        </a:p>
        <a:p>
          <a:pPr marL="0" lvl="0" indent="0" algn="ctr" defTabSz="889000">
            <a:lnSpc>
              <a:spcPct val="90000"/>
            </a:lnSpc>
            <a:spcBef>
              <a:spcPct val="0"/>
            </a:spcBef>
            <a:spcAft>
              <a:spcPct val="35000"/>
            </a:spcAft>
            <a:buNone/>
          </a:pPr>
          <a:r>
            <a:rPr lang="fr-FR" sz="2000" b="1" kern="1200">
              <a:solidFill>
                <a:schemeClr val="tx1"/>
              </a:solidFill>
            </a:rPr>
            <a:t>Liés à la sécurité</a:t>
          </a:r>
        </a:p>
        <a:p>
          <a:pPr marL="0" lvl="0" indent="0" algn="ctr" defTabSz="889000">
            <a:lnSpc>
              <a:spcPct val="90000"/>
            </a:lnSpc>
            <a:spcBef>
              <a:spcPct val="0"/>
            </a:spcBef>
            <a:spcAft>
              <a:spcPct val="35000"/>
            </a:spcAft>
            <a:buNone/>
          </a:pPr>
          <a:r>
            <a:rPr lang="fr-FR" sz="2000" b="1" kern="1200">
              <a:solidFill>
                <a:schemeClr val="tx1"/>
              </a:solidFill>
            </a:rPr>
            <a:t>Biologiques</a:t>
          </a:r>
        </a:p>
        <a:p>
          <a:pPr marL="0" lvl="0" indent="0" algn="ctr" defTabSz="889000">
            <a:lnSpc>
              <a:spcPct val="90000"/>
            </a:lnSpc>
            <a:spcBef>
              <a:spcPct val="0"/>
            </a:spcBef>
            <a:spcAft>
              <a:spcPct val="35000"/>
            </a:spcAft>
            <a:buNone/>
          </a:pPr>
          <a:r>
            <a:rPr lang="fr-FR" sz="2000" b="1" kern="1200">
              <a:solidFill>
                <a:schemeClr val="tx1"/>
              </a:solidFill>
            </a:rPr>
            <a:t>Psychosociaux</a:t>
          </a:r>
        </a:p>
        <a:p>
          <a:pPr marL="0" lvl="0" indent="0" algn="ctr" defTabSz="889000">
            <a:lnSpc>
              <a:spcPct val="90000"/>
            </a:lnSpc>
            <a:spcBef>
              <a:spcPct val="0"/>
            </a:spcBef>
            <a:spcAft>
              <a:spcPct val="35000"/>
            </a:spcAft>
            <a:buNone/>
          </a:pPr>
          <a:endParaRPr lang="fr-FR" sz="2400" b="0" kern="1200">
            <a:solidFill>
              <a:schemeClr val="tx1"/>
            </a:solidFill>
          </a:endParaRPr>
        </a:p>
      </dsp:txBody>
      <dsp:txXfrm>
        <a:off x="70251" y="67875"/>
        <a:ext cx="2181678" cy="3768069"/>
      </dsp:txXfrm>
    </dsp:sp>
    <dsp:sp modelId="{B93993AF-B980-F046-9AB9-622D0A0EBC53}">
      <dsp:nvSpPr>
        <dsp:cNvPr id="0" name=""/>
        <dsp:cNvSpPr/>
      </dsp:nvSpPr>
      <dsp:spPr>
        <a:xfrm>
          <a:off x="2709132" y="0"/>
          <a:ext cx="2317428" cy="3903819"/>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a:solidFill>
                <a:schemeClr val="tx1"/>
              </a:solidFill>
            </a:rPr>
            <a:t>Échelle de gravité</a:t>
          </a:r>
        </a:p>
        <a:p>
          <a:pPr marL="0" lvl="0" indent="0" algn="ctr" defTabSz="800100">
            <a:lnSpc>
              <a:spcPct val="90000"/>
            </a:lnSpc>
            <a:spcBef>
              <a:spcPct val="0"/>
            </a:spcBef>
            <a:spcAft>
              <a:spcPct val="35000"/>
            </a:spcAft>
            <a:buNone/>
          </a:pPr>
          <a:r>
            <a:rPr lang="fr-CA" sz="1800" b="1" kern="1200">
              <a:solidFill>
                <a:schemeClr val="tx1"/>
              </a:solidFill>
            </a:rPr>
            <a:t>Grave :</a:t>
          </a:r>
          <a:r>
            <a:rPr lang="fr-CA" sz="1800" kern="1200">
              <a:solidFill>
                <a:schemeClr val="tx1"/>
              </a:solidFill>
            </a:rPr>
            <a:t> amputation, décès, atteinte permanente</a:t>
          </a:r>
        </a:p>
        <a:p>
          <a:pPr marL="0" lvl="0" indent="0" algn="ctr" defTabSz="800100">
            <a:lnSpc>
              <a:spcPct val="90000"/>
            </a:lnSpc>
            <a:spcBef>
              <a:spcPct val="0"/>
            </a:spcBef>
            <a:spcAft>
              <a:spcPct val="35000"/>
            </a:spcAft>
            <a:buFont typeface="Wingdings" panose="05000000000000000000" pitchFamily="2" charset="2"/>
            <a:buNone/>
          </a:pPr>
          <a:r>
            <a:rPr lang="fr-CA" sz="1800" b="1" kern="1200">
              <a:solidFill>
                <a:schemeClr val="tx1"/>
              </a:solidFill>
            </a:rPr>
            <a:t>Modérée :</a:t>
          </a:r>
          <a:r>
            <a:rPr lang="fr-CA" sz="1800" kern="1200">
              <a:solidFill>
                <a:schemeClr val="tx1"/>
              </a:solidFill>
            </a:rPr>
            <a:t> brûlure, commotion, atteinte temporaire</a:t>
          </a:r>
        </a:p>
        <a:p>
          <a:pPr marL="0" lvl="0" indent="0" algn="ctr" defTabSz="800100">
            <a:lnSpc>
              <a:spcPct val="90000"/>
            </a:lnSpc>
            <a:spcBef>
              <a:spcPct val="0"/>
            </a:spcBef>
            <a:spcAft>
              <a:spcPct val="35000"/>
            </a:spcAft>
            <a:buFont typeface="Wingdings" panose="05000000000000000000" pitchFamily="2" charset="2"/>
            <a:buNone/>
          </a:pPr>
          <a:r>
            <a:rPr lang="fr-CA" sz="1800" b="1" kern="1200">
              <a:solidFill>
                <a:schemeClr val="tx1"/>
              </a:solidFill>
            </a:rPr>
            <a:t>Légère :</a:t>
          </a:r>
          <a:r>
            <a:rPr lang="fr-CA" sz="1800" kern="1200">
              <a:solidFill>
                <a:schemeClr val="tx1"/>
              </a:solidFill>
            </a:rPr>
            <a:t> blessure mineure</a:t>
          </a:r>
          <a:endParaRPr lang="fr-CA" sz="2400" b="0" kern="1200">
            <a:solidFill>
              <a:schemeClr val="tx1"/>
            </a:solidFill>
          </a:endParaRPr>
        </a:p>
      </dsp:txBody>
      <dsp:txXfrm>
        <a:off x="2777007" y="67875"/>
        <a:ext cx="2181678" cy="3768069"/>
      </dsp:txXfrm>
    </dsp:sp>
    <dsp:sp modelId="{D60AA25D-51A3-F64B-8A0A-1D335BF7341B}">
      <dsp:nvSpPr>
        <dsp:cNvPr id="0" name=""/>
        <dsp:cNvSpPr/>
      </dsp:nvSpPr>
      <dsp:spPr>
        <a:xfrm>
          <a:off x="5415887" y="0"/>
          <a:ext cx="2317428" cy="3903819"/>
        </a:xfrm>
        <a:prstGeom prst="roundRect">
          <a:avLst>
            <a:gd name="adj" fmla="val 10000"/>
          </a:avLst>
        </a:prstGeom>
        <a:solidFill>
          <a:schemeClr val="accent5">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CA" sz="2000" b="1" kern="1200">
            <a:solidFill>
              <a:schemeClr val="tx1"/>
            </a:solidFill>
          </a:endParaRPr>
        </a:p>
        <a:p>
          <a:pPr marL="0" lvl="0" indent="0" algn="ctr" defTabSz="889000">
            <a:lnSpc>
              <a:spcPct val="90000"/>
            </a:lnSpc>
            <a:spcBef>
              <a:spcPct val="0"/>
            </a:spcBef>
            <a:spcAft>
              <a:spcPct val="35000"/>
            </a:spcAft>
            <a:buNone/>
          </a:pPr>
          <a:r>
            <a:rPr lang="fr-CA" sz="2000" b="1" kern="1200">
              <a:solidFill>
                <a:schemeClr val="tx1"/>
              </a:solidFill>
            </a:rPr>
            <a:t>Rappeler :</a:t>
          </a:r>
        </a:p>
        <a:p>
          <a:pPr marL="0" lvl="0" indent="0" algn="ctr" defTabSz="889000">
            <a:lnSpc>
              <a:spcPct val="90000"/>
            </a:lnSpc>
            <a:spcBef>
              <a:spcPct val="0"/>
            </a:spcBef>
            <a:spcAft>
              <a:spcPct val="35000"/>
            </a:spcAft>
            <a:buNone/>
          </a:pPr>
          <a:r>
            <a:rPr lang="fr-CA" sz="2000" b="1" kern="1200">
              <a:solidFill>
                <a:schemeClr val="tx1"/>
              </a:solidFill>
            </a:rPr>
            <a:t> Consignes et protocoles de sécurité à suivre</a:t>
          </a:r>
        </a:p>
        <a:p>
          <a:pPr marL="0" lvl="0" indent="0" algn="ctr" defTabSz="889000">
            <a:lnSpc>
              <a:spcPct val="90000"/>
            </a:lnSpc>
            <a:spcBef>
              <a:spcPct val="0"/>
            </a:spcBef>
            <a:spcAft>
              <a:spcPct val="35000"/>
            </a:spcAft>
            <a:buNone/>
          </a:pPr>
          <a:endParaRPr lang="fr-CA" sz="2000" b="1" i="0" kern="1200">
            <a:solidFill>
              <a:schemeClr val="tx1"/>
            </a:solidFill>
          </a:endParaRPr>
        </a:p>
      </dsp:txBody>
      <dsp:txXfrm>
        <a:off x="5483762" y="67875"/>
        <a:ext cx="2181678" cy="3768069"/>
      </dsp:txXfrm>
    </dsp:sp>
    <dsp:sp modelId="{95F8D99B-1416-F340-A2B2-75923FE729B4}">
      <dsp:nvSpPr>
        <dsp:cNvPr id="0" name=""/>
        <dsp:cNvSpPr/>
      </dsp:nvSpPr>
      <dsp:spPr>
        <a:xfrm>
          <a:off x="8122643" y="0"/>
          <a:ext cx="2317428" cy="3903819"/>
        </a:xfrm>
        <a:prstGeom prst="roundRect">
          <a:avLst>
            <a:gd name="adj" fmla="val 10000"/>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1"/>
              </a:solidFill>
            </a:rPr>
            <a:t>Si risque pour leur santé ou sécurité : </a:t>
          </a:r>
        </a:p>
        <a:p>
          <a:pPr marL="0" lvl="0" indent="0" algn="ctr" defTabSz="889000">
            <a:lnSpc>
              <a:spcPct val="90000"/>
            </a:lnSpc>
            <a:spcBef>
              <a:spcPct val="0"/>
            </a:spcBef>
            <a:spcAft>
              <a:spcPct val="35000"/>
            </a:spcAft>
            <a:buNone/>
          </a:pPr>
          <a:r>
            <a:rPr lang="fr-CA" sz="2000" b="1" kern="1200">
              <a:solidFill>
                <a:schemeClr val="tx1"/>
              </a:solidFill>
            </a:rPr>
            <a:t>avec qui communiquer?</a:t>
          </a:r>
          <a:endParaRPr lang="fr-CA" sz="2000" b="0" i="0" kern="1200" baseline="0">
            <a:solidFill>
              <a:schemeClr val="tx1"/>
            </a:solidFill>
          </a:endParaRPr>
        </a:p>
      </dsp:txBody>
      <dsp:txXfrm>
        <a:off x="8190518" y="67875"/>
        <a:ext cx="2181678" cy="37680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CA0E0-0EBA-0A44-B3CF-8C5E1DAA9CFF}">
      <dsp:nvSpPr>
        <dsp:cNvPr id="0" name=""/>
        <dsp:cNvSpPr/>
      </dsp:nvSpPr>
      <dsp:spPr>
        <a:xfrm>
          <a:off x="7845644" y="0"/>
          <a:ext cx="510324" cy="477859"/>
        </a:xfrm>
        <a:prstGeom prst="ellipse">
          <a:avLst/>
        </a:prstGeom>
        <a:solidFill>
          <a:schemeClr val="accent6">
            <a:lumMod val="60000"/>
            <a:lumOff val="40000"/>
            <a:alpha val="24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2D6C9BC-BB8F-4D4A-92C2-65DA4AC4A6AD}">
      <dsp:nvSpPr>
        <dsp:cNvPr id="0" name=""/>
        <dsp:cNvSpPr/>
      </dsp:nvSpPr>
      <dsp:spPr>
        <a:xfrm>
          <a:off x="6522" y="4110"/>
          <a:ext cx="10881289" cy="287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fr-CA" sz="2000" b="1" i="0" kern="1200"/>
            <a:t>La</a:t>
          </a:r>
          <a:r>
            <a:rPr lang="fr-CA" sz="2000" b="1" i="1" kern="1200"/>
            <a:t> </a:t>
          </a:r>
          <a:r>
            <a:rPr lang="fr-CA" sz="2000" b="1" i="1" kern="1200">
              <a:solidFill>
                <a:schemeClr val="accent1">
                  <a:lumMod val="50000"/>
                </a:schemeClr>
              </a:solidFill>
            </a:rPr>
            <a:t>Loi visant à assurer la protection des stagiaires en milieu de travail </a:t>
          </a:r>
          <a:r>
            <a:rPr lang="fr-CA" sz="2000" b="1" kern="1200"/>
            <a:t>prévoit que : </a:t>
          </a:r>
        </a:p>
        <a:p>
          <a:pPr marL="0" lvl="0" indent="0" algn="l" defTabSz="889000">
            <a:lnSpc>
              <a:spcPct val="90000"/>
            </a:lnSpc>
            <a:spcBef>
              <a:spcPct val="0"/>
            </a:spcBef>
            <a:spcAft>
              <a:spcPct val="35000"/>
            </a:spcAft>
            <a:buNone/>
          </a:pPr>
          <a:r>
            <a:rPr lang="fr-CA" sz="2000" b="1" kern="1200"/>
            <a:t>Tout stagiaire a droit à un milieu de stage </a:t>
          </a:r>
          <a:r>
            <a:rPr lang="fr-CA" sz="2000" b="1" u="sng" kern="1200"/>
            <a:t>exempt</a:t>
          </a:r>
          <a:r>
            <a:rPr lang="fr-CA" sz="2000" b="1" kern="1200"/>
            <a:t> de harcèlement psychologique. </a:t>
          </a:r>
        </a:p>
        <a:p>
          <a:pPr marL="0" lvl="0" indent="0" algn="l" defTabSz="889000">
            <a:lnSpc>
              <a:spcPct val="90000"/>
            </a:lnSpc>
            <a:spcBef>
              <a:spcPct val="0"/>
            </a:spcBef>
            <a:spcAft>
              <a:spcPct val="35000"/>
            </a:spcAft>
            <a:buNone/>
          </a:pPr>
          <a:r>
            <a:rPr lang="fr-CA" sz="2000" b="1" kern="1200"/>
            <a:t>L</a:t>
          </a:r>
          <a:r>
            <a:rPr lang="fr-CA" sz="2000" b="1" u="sng" kern="1200"/>
            <a:t>’établissement d’enseignement</a:t>
          </a:r>
          <a:r>
            <a:rPr lang="fr-CA" sz="2000" b="1" u="none" kern="1200"/>
            <a:t> </a:t>
          </a:r>
          <a:r>
            <a:rPr lang="fr-CA" sz="2000" b="1" kern="1200"/>
            <a:t>doit prendre les moyens raisonnables à sa disposition pour </a:t>
          </a:r>
          <a:r>
            <a:rPr lang="fr-CA" sz="2000" b="1" u="sng" kern="1200">
              <a:solidFill>
                <a:schemeClr val="accent1">
                  <a:lumMod val="50000"/>
                </a:schemeClr>
              </a:solidFill>
            </a:rPr>
            <a:t>prévenir</a:t>
          </a:r>
          <a:r>
            <a:rPr lang="fr-CA" sz="2000" b="1" kern="1200"/>
            <a:t> le harcèlement psychologique et, lorsqu’une telle conduite est portée à sa connaissance, pour </a:t>
          </a:r>
          <a:r>
            <a:rPr lang="fr-CA" sz="2000" b="1" u="sng" kern="1200">
              <a:solidFill>
                <a:schemeClr val="accent1">
                  <a:lumMod val="50000"/>
                </a:schemeClr>
              </a:solidFill>
            </a:rPr>
            <a:t>protéger</a:t>
          </a:r>
          <a:r>
            <a:rPr lang="fr-CA" sz="2000" b="1" kern="1200"/>
            <a:t> le stagiaire et pour la </a:t>
          </a:r>
          <a:r>
            <a:rPr lang="fr-CA" sz="2000" b="1" u="sng" kern="1200">
              <a:solidFill>
                <a:schemeClr val="accent1">
                  <a:lumMod val="50000"/>
                </a:schemeClr>
              </a:solidFill>
            </a:rPr>
            <a:t>faire cesser</a:t>
          </a:r>
          <a:r>
            <a:rPr lang="fr-CA" sz="2000" b="1" kern="1200"/>
            <a:t>. </a:t>
          </a:r>
        </a:p>
      </dsp:txBody>
      <dsp:txXfrm>
        <a:off x="6522" y="4110"/>
        <a:ext cx="10881289" cy="2873678"/>
      </dsp:txXfrm>
    </dsp:sp>
    <dsp:sp modelId="{4B1AF44B-7A78-4147-A9A4-2F82F8F75C07}">
      <dsp:nvSpPr>
        <dsp:cNvPr id="0" name=""/>
        <dsp:cNvSpPr/>
      </dsp:nvSpPr>
      <dsp:spPr>
        <a:xfrm>
          <a:off x="8877491" y="1987893"/>
          <a:ext cx="1756246" cy="1889393"/>
        </a:xfrm>
        <a:prstGeom prst="ellipse">
          <a:avLst/>
        </a:prstGeom>
        <a:solidFill>
          <a:schemeClr val="accent6">
            <a:lumMod val="40000"/>
            <a:lumOff val="60000"/>
            <a:alpha val="22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77EE9A7-DC00-0245-AB8F-EEC79B2F0C83}">
      <dsp:nvSpPr>
        <dsp:cNvPr id="0" name=""/>
        <dsp:cNvSpPr/>
      </dsp:nvSpPr>
      <dsp:spPr>
        <a:xfrm>
          <a:off x="1" y="2877788"/>
          <a:ext cx="10894332" cy="218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fr-CA" sz="2000" b="0" kern="1200"/>
            <a:t>Toute personne employée du Collège qui est informée ou qui est témoin d’une situation qui s’apparente à du harcèlement psychologique ou à des violences à caractère sexuel, </a:t>
          </a:r>
          <a:r>
            <a:rPr lang="fr-CA" sz="2000" b="1" u="sng" kern="1200">
              <a:solidFill>
                <a:schemeClr val="accent1">
                  <a:lumMod val="50000"/>
                </a:schemeClr>
              </a:solidFill>
            </a:rPr>
            <a:t>doit</a:t>
          </a:r>
          <a:r>
            <a:rPr lang="fr-CA" sz="2000" b="0" kern="1200"/>
            <a:t> consulter le BIP pour connaître les procédures à suivre. </a:t>
          </a:r>
        </a:p>
        <a:p>
          <a:pPr marL="0" lvl="0" indent="0" algn="l" defTabSz="889000">
            <a:lnSpc>
              <a:spcPct val="90000"/>
            </a:lnSpc>
            <a:spcBef>
              <a:spcPct val="0"/>
            </a:spcBef>
            <a:spcAft>
              <a:spcPct val="35000"/>
            </a:spcAft>
            <a:buNone/>
          </a:pPr>
          <a:r>
            <a:rPr lang="fr-CA" sz="2000" b="0" kern="1200"/>
            <a:t>La personne employée </a:t>
          </a:r>
          <a:r>
            <a:rPr lang="fr-CA" sz="2000" b="1" u="sng" kern="1200">
              <a:solidFill>
                <a:schemeClr val="accent1">
                  <a:lumMod val="50000"/>
                </a:schemeClr>
              </a:solidFill>
            </a:rPr>
            <a:t>doit</a:t>
          </a:r>
          <a:r>
            <a:rPr lang="fr-CA" sz="2000" b="0" kern="1200"/>
            <a:t> donc signaler une telle situation au BIP même si elle lui a été révélée sous le sceau de la confidence. </a:t>
          </a:r>
        </a:p>
        <a:p>
          <a:pPr marL="0" lvl="0" indent="0" algn="l" defTabSz="889000">
            <a:lnSpc>
              <a:spcPct val="90000"/>
            </a:lnSpc>
            <a:spcBef>
              <a:spcPct val="0"/>
            </a:spcBef>
            <a:spcAft>
              <a:spcPct val="35000"/>
            </a:spcAft>
            <a:buNone/>
          </a:pPr>
          <a:r>
            <a:rPr lang="fr-CA" sz="2000" b="0" kern="1200"/>
            <a:t>La personne employée informe la personne stagiaire qu’elle fera une démarche auprès du BIP.</a:t>
          </a:r>
          <a:endParaRPr lang="fr-CA" sz="2000" b="0" i="1" kern="1200">
            <a:solidFill>
              <a:schemeClr val="bg2">
                <a:lumMod val="25000"/>
              </a:schemeClr>
            </a:solidFill>
            <a:latin typeface="+mn-lt"/>
            <a:cs typeface="Futura Medium" panose="020B0602020204020303" pitchFamily="34" charset="-79"/>
          </a:endParaRPr>
        </a:p>
      </dsp:txBody>
      <dsp:txXfrm>
        <a:off x="1" y="2877788"/>
        <a:ext cx="10894332" cy="21872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87E06-FE02-754C-9B76-42C8122DA5D5}">
      <dsp:nvSpPr>
        <dsp:cNvPr id="0" name=""/>
        <dsp:cNvSpPr/>
      </dsp:nvSpPr>
      <dsp:spPr>
        <a:xfrm rot="5400000">
          <a:off x="6339162" y="-2389407"/>
          <a:ext cx="1523404" cy="668316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None/>
          </a:pPr>
          <a:r>
            <a:rPr lang="fr-CA" sz="1900" b="1" kern="1200"/>
            <a:t>	Référer le ou la stagiaire au BIP ou consulter soi-même le BIP</a:t>
          </a:r>
        </a:p>
        <a:p>
          <a:pPr marL="342900" lvl="2" indent="-171450" algn="l" defTabSz="844550">
            <a:lnSpc>
              <a:spcPct val="90000"/>
            </a:lnSpc>
            <a:spcBef>
              <a:spcPct val="0"/>
            </a:spcBef>
            <a:spcAft>
              <a:spcPct val="15000"/>
            </a:spcAft>
            <a:buChar char="•"/>
          </a:pPr>
          <a:r>
            <a:rPr lang="fr-CA" sz="1900" kern="1200"/>
            <a:t>Idéalement : mesures correctives</a:t>
          </a:r>
        </a:p>
        <a:p>
          <a:pPr marL="342900" lvl="2" indent="-171450" algn="l" defTabSz="844550">
            <a:lnSpc>
              <a:spcPct val="90000"/>
            </a:lnSpc>
            <a:spcBef>
              <a:spcPct val="0"/>
            </a:spcBef>
            <a:spcAft>
              <a:spcPct val="15000"/>
            </a:spcAft>
            <a:buChar char="•"/>
          </a:pPr>
          <a:r>
            <a:rPr lang="fr-CA" sz="1900" kern="1200"/>
            <a:t>Retrait possible, si nécessaire</a:t>
          </a:r>
        </a:p>
        <a:p>
          <a:pPr marL="342900" lvl="2" indent="-171450" algn="l" defTabSz="844550">
            <a:lnSpc>
              <a:spcPct val="90000"/>
            </a:lnSpc>
            <a:spcBef>
              <a:spcPct val="0"/>
            </a:spcBef>
            <a:spcAft>
              <a:spcPct val="15000"/>
            </a:spcAft>
            <a:buChar char="•"/>
          </a:pPr>
          <a:r>
            <a:rPr lang="fr-CA" sz="1900" kern="1200"/>
            <a:t>Support BIP et DAEPE</a:t>
          </a:r>
        </a:p>
      </dsp:txBody>
      <dsp:txXfrm rot="-5400000">
        <a:off x="3759281" y="264840"/>
        <a:ext cx="6608800" cy="1374672"/>
      </dsp:txXfrm>
    </dsp:sp>
    <dsp:sp modelId="{02043965-7A04-084A-AC9C-9D3349753859}">
      <dsp:nvSpPr>
        <dsp:cNvPr id="0" name=""/>
        <dsp:cNvSpPr/>
      </dsp:nvSpPr>
      <dsp:spPr>
        <a:xfrm>
          <a:off x="0" y="47"/>
          <a:ext cx="3759281" cy="19042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A" sz="1800" b="1" kern="1200">
              <a:solidFill>
                <a:schemeClr val="tx1"/>
              </a:solidFill>
            </a:rPr>
            <a:t>Harcèlement</a:t>
          </a:r>
        </a:p>
        <a:p>
          <a:pPr marL="0" lvl="0" indent="0" algn="ctr" defTabSz="800100">
            <a:lnSpc>
              <a:spcPct val="90000"/>
            </a:lnSpc>
            <a:spcBef>
              <a:spcPct val="0"/>
            </a:spcBef>
            <a:spcAft>
              <a:spcPct val="35000"/>
            </a:spcAft>
            <a:buNone/>
          </a:pPr>
          <a:r>
            <a:rPr lang="fr-CA" sz="1800" b="1" kern="1200">
              <a:solidFill>
                <a:schemeClr val="tx1"/>
              </a:solidFill>
            </a:rPr>
            <a:t>Discrimination</a:t>
          </a:r>
        </a:p>
        <a:p>
          <a:pPr marL="0" lvl="0" indent="0" algn="ctr" defTabSz="800100">
            <a:lnSpc>
              <a:spcPct val="90000"/>
            </a:lnSpc>
            <a:spcBef>
              <a:spcPct val="0"/>
            </a:spcBef>
            <a:spcAft>
              <a:spcPct val="35000"/>
            </a:spcAft>
            <a:buNone/>
          </a:pPr>
          <a:r>
            <a:rPr lang="fr-CA" sz="1800" b="1" kern="1200">
              <a:solidFill>
                <a:schemeClr val="tx1"/>
              </a:solidFill>
            </a:rPr>
            <a:t>Violence psychologique</a:t>
          </a:r>
        </a:p>
        <a:p>
          <a:pPr marL="0" lvl="0" indent="0" algn="ctr" defTabSz="800100">
            <a:lnSpc>
              <a:spcPct val="90000"/>
            </a:lnSpc>
            <a:spcBef>
              <a:spcPct val="0"/>
            </a:spcBef>
            <a:spcAft>
              <a:spcPct val="35000"/>
            </a:spcAft>
            <a:buNone/>
          </a:pPr>
          <a:r>
            <a:rPr lang="fr-CA" sz="1800" b="1" kern="1200">
              <a:solidFill>
                <a:schemeClr val="tx1"/>
              </a:solidFill>
            </a:rPr>
            <a:t>Violence à caractère sexuel</a:t>
          </a:r>
        </a:p>
      </dsp:txBody>
      <dsp:txXfrm>
        <a:off x="92958" y="93005"/>
        <a:ext cx="3573365" cy="1718339"/>
      </dsp:txXfrm>
    </dsp:sp>
    <dsp:sp modelId="{5F01E724-94C1-5C40-ADB7-95AFC620F042}">
      <dsp:nvSpPr>
        <dsp:cNvPr id="0" name=""/>
        <dsp:cNvSpPr/>
      </dsp:nvSpPr>
      <dsp:spPr>
        <a:xfrm rot="5400000">
          <a:off x="6339162" y="-389939"/>
          <a:ext cx="1523404" cy="6683166"/>
        </a:xfrm>
        <a:prstGeom prst="round2SameRect">
          <a:avLst/>
        </a:prstGeom>
        <a:solidFill>
          <a:schemeClr val="accent2">
            <a:tint val="40000"/>
            <a:alpha val="90000"/>
            <a:hueOff val="-10867737"/>
            <a:satOff val="-15329"/>
            <a:lumOff val="-3626"/>
            <a:alphaOff val="0"/>
          </a:schemeClr>
        </a:solidFill>
        <a:ln w="19050" cap="flat" cmpd="sng" algn="ctr">
          <a:solidFill>
            <a:schemeClr val="accent2">
              <a:tint val="40000"/>
              <a:alpha val="90000"/>
              <a:hueOff val="-10867737"/>
              <a:satOff val="-15329"/>
              <a:lumOff val="-36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None/>
          </a:pPr>
          <a:endParaRPr lang="fr-CA" sz="1900" b="1" i="0" kern="1200"/>
        </a:p>
        <a:p>
          <a:pPr marL="171450" lvl="1" indent="-171450" algn="l" defTabSz="844550">
            <a:lnSpc>
              <a:spcPct val="90000"/>
            </a:lnSpc>
            <a:spcBef>
              <a:spcPct val="0"/>
            </a:spcBef>
            <a:spcAft>
              <a:spcPct val="15000"/>
            </a:spcAft>
            <a:buChar char="•"/>
          </a:pPr>
          <a:r>
            <a:rPr lang="fr-CA" sz="1900" kern="1200">
              <a:solidFill>
                <a:srgbClr val="000000">
                  <a:hueOff val="0"/>
                  <a:satOff val="0"/>
                  <a:lumOff val="0"/>
                  <a:alphaOff val="0"/>
                </a:srgbClr>
              </a:solidFill>
              <a:latin typeface="Aptos Light"/>
              <a:ea typeface="+mn-ea"/>
              <a:cs typeface="+mn-cs"/>
            </a:rPr>
            <a:t>Analyser le type et le niveau de gravité du risque</a:t>
          </a:r>
        </a:p>
        <a:p>
          <a:pPr marL="171450" lvl="1" indent="-171450" algn="l" defTabSz="844550">
            <a:lnSpc>
              <a:spcPct val="90000"/>
            </a:lnSpc>
            <a:spcBef>
              <a:spcPct val="0"/>
            </a:spcBef>
            <a:spcAft>
              <a:spcPct val="15000"/>
            </a:spcAft>
            <a:buChar char="•"/>
          </a:pPr>
          <a:r>
            <a:rPr lang="fr-CA" sz="1900" kern="1200">
              <a:solidFill>
                <a:srgbClr val="000000">
                  <a:hueOff val="0"/>
                  <a:satOff val="0"/>
                  <a:lumOff val="0"/>
                  <a:alphaOff val="0"/>
                </a:srgbClr>
              </a:solidFill>
              <a:latin typeface="Aptos Light"/>
              <a:ea typeface="+mn-ea"/>
              <a:cs typeface="+mn-cs"/>
            </a:rPr>
            <a:t>Idéalement : mesures correctives</a:t>
          </a:r>
        </a:p>
        <a:p>
          <a:pPr marL="171450" lvl="1" indent="-171450" algn="l" defTabSz="844550">
            <a:lnSpc>
              <a:spcPct val="90000"/>
            </a:lnSpc>
            <a:spcBef>
              <a:spcPct val="0"/>
            </a:spcBef>
            <a:spcAft>
              <a:spcPct val="15000"/>
            </a:spcAft>
            <a:buChar char="•"/>
          </a:pPr>
          <a:r>
            <a:rPr lang="fr-CA" sz="1900" kern="1200">
              <a:solidFill>
                <a:srgbClr val="000000">
                  <a:hueOff val="0"/>
                  <a:satOff val="0"/>
                  <a:lumOff val="0"/>
                  <a:alphaOff val="0"/>
                </a:srgbClr>
              </a:solidFill>
              <a:latin typeface="Aptos Light"/>
              <a:ea typeface="+mn-ea"/>
              <a:cs typeface="+mn-cs"/>
            </a:rPr>
            <a:t>Retrait possible, si nécessaire</a:t>
          </a:r>
        </a:p>
        <a:p>
          <a:pPr marL="171450" lvl="1" indent="-171450" algn="l" defTabSz="844550">
            <a:lnSpc>
              <a:spcPct val="90000"/>
            </a:lnSpc>
            <a:spcBef>
              <a:spcPct val="0"/>
            </a:spcBef>
            <a:spcAft>
              <a:spcPct val="15000"/>
            </a:spcAft>
            <a:buChar char="•"/>
          </a:pPr>
          <a:r>
            <a:rPr lang="fr-CA" sz="1900" i="0" kern="1200"/>
            <a:t>Support BSS et DAEPE</a:t>
          </a:r>
        </a:p>
      </dsp:txBody>
      <dsp:txXfrm rot="-5400000">
        <a:off x="3759281" y="2264308"/>
        <a:ext cx="6608800" cy="1374672"/>
      </dsp:txXfrm>
    </dsp:sp>
    <dsp:sp modelId="{D726F8CC-EEFB-4043-BC36-7365316A8691}">
      <dsp:nvSpPr>
        <dsp:cNvPr id="0" name=""/>
        <dsp:cNvSpPr/>
      </dsp:nvSpPr>
      <dsp:spPr>
        <a:xfrm>
          <a:off x="0" y="1999515"/>
          <a:ext cx="3759281" cy="1904255"/>
        </a:xfrm>
        <a:prstGeom prst="roundRect">
          <a:avLst/>
        </a:prstGeom>
        <a:solidFill>
          <a:schemeClr val="accent2">
            <a:hueOff val="-10719586"/>
            <a:satOff val="-11829"/>
            <a:lumOff val="-1352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b="1" kern="1200">
              <a:solidFill>
                <a:schemeClr val="tx1"/>
              </a:solidFill>
            </a:rPr>
            <a:t>Autres risques</a:t>
          </a:r>
        </a:p>
      </dsp:txBody>
      <dsp:txXfrm>
        <a:off x="92958" y="2092473"/>
        <a:ext cx="3573365" cy="17183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A188-EEB5-484C-A0A2-879AFFDBD2D2}">
      <dsp:nvSpPr>
        <dsp:cNvPr id="0" name=""/>
        <dsp:cNvSpPr/>
      </dsp:nvSpPr>
      <dsp:spPr>
        <a:xfrm>
          <a:off x="7729" y="0"/>
          <a:ext cx="3125596" cy="3903819"/>
        </a:xfrm>
        <a:prstGeom prst="roundRect">
          <a:avLst>
            <a:gd name="adj" fmla="val 10000"/>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b="1" kern="1200">
              <a:solidFill>
                <a:schemeClr val="tx1"/>
              </a:solidFill>
            </a:rPr>
            <a:t>NON </a:t>
          </a:r>
        </a:p>
        <a:p>
          <a:pPr marL="0" lvl="0" indent="0" algn="ctr" defTabSz="1600200">
            <a:lnSpc>
              <a:spcPct val="90000"/>
            </a:lnSpc>
            <a:spcBef>
              <a:spcPct val="0"/>
            </a:spcBef>
            <a:spcAft>
              <a:spcPct val="35000"/>
            </a:spcAft>
            <a:buNone/>
          </a:pPr>
          <a:r>
            <a:rPr lang="fr-CA" sz="3600" b="1" kern="1200">
              <a:solidFill>
                <a:schemeClr val="tx1"/>
              </a:solidFill>
            </a:rPr>
            <a:t>automatique</a:t>
          </a:r>
          <a:endParaRPr lang="fr-CA" sz="3600" kern="1200">
            <a:solidFill>
              <a:schemeClr val="tx1"/>
            </a:solidFill>
          </a:endParaRPr>
        </a:p>
      </dsp:txBody>
      <dsp:txXfrm>
        <a:off x="99275" y="91546"/>
        <a:ext cx="2942504" cy="3720727"/>
      </dsp:txXfrm>
    </dsp:sp>
    <dsp:sp modelId="{D60AA25D-51A3-F64B-8A0A-1D335BF7341B}">
      <dsp:nvSpPr>
        <dsp:cNvPr id="0" name=""/>
        <dsp:cNvSpPr/>
      </dsp:nvSpPr>
      <dsp:spPr>
        <a:xfrm>
          <a:off x="3658425" y="0"/>
          <a:ext cx="3125596" cy="3903819"/>
        </a:xfrm>
        <a:prstGeom prst="roundRect">
          <a:avLst>
            <a:gd name="adj" fmla="val 10000"/>
          </a:avLst>
        </a:prstGeom>
        <a:solidFill>
          <a:schemeClr val="accent3">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i="0" kern="1200">
              <a:solidFill>
                <a:schemeClr val="tx1"/>
              </a:solidFill>
            </a:rPr>
            <a:t>Peut être faite par le BSS notamment dans les milieux à haut risque</a:t>
          </a:r>
        </a:p>
      </dsp:txBody>
      <dsp:txXfrm>
        <a:off x="3749971" y="91546"/>
        <a:ext cx="2942504" cy="3720727"/>
      </dsp:txXfrm>
    </dsp:sp>
    <dsp:sp modelId="{8178FB84-BEAA-9B41-9023-B2EF205F102C}">
      <dsp:nvSpPr>
        <dsp:cNvPr id="0" name=""/>
        <dsp:cNvSpPr/>
      </dsp:nvSpPr>
      <dsp:spPr>
        <a:xfrm>
          <a:off x="7309122" y="0"/>
          <a:ext cx="3125596" cy="3903819"/>
        </a:xfrm>
        <a:prstGeom prst="roundRect">
          <a:avLst>
            <a:gd name="adj" fmla="val 10000"/>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CA" sz="3200" i="0" kern="1200" err="1">
              <a:solidFill>
                <a:schemeClr val="tx1"/>
              </a:solidFill>
            </a:rPr>
            <a:t>Enseignant.e</a:t>
          </a:r>
          <a:r>
            <a:rPr lang="fr-CA" sz="3200" i="0" kern="1200">
              <a:solidFill>
                <a:schemeClr val="tx1"/>
              </a:solidFill>
            </a:rPr>
            <a:t> qui observe un risque lors d’une visite informe le Collège  (DAEPE &amp; BSS)</a:t>
          </a:r>
        </a:p>
      </dsp:txBody>
      <dsp:txXfrm>
        <a:off x="7400668" y="91546"/>
        <a:ext cx="2942504" cy="3720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DABAF-BEDB-3C4D-82D6-E91D7BD3172E}">
      <dsp:nvSpPr>
        <dsp:cNvPr id="0" name=""/>
        <dsp:cNvSpPr/>
      </dsp:nvSpPr>
      <dsp:spPr>
        <a:xfrm>
          <a:off x="3059" y="374324"/>
          <a:ext cx="2427053" cy="1456232"/>
        </a:xfrm>
        <a:prstGeom prst="rect">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10800000" scaled="1"/>
          <a:tileRect/>
        </a:grad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fr-CA" sz="2000" b="0" i="0" kern="1200">
              <a:solidFill>
                <a:schemeClr val="tx1"/>
              </a:solidFill>
              <a:latin typeface="+mn-lt"/>
              <a:cs typeface="Dreaming Outloud Script Pro" panose="03050502040304050704" pitchFamily="66" charset="77"/>
            </a:rPr>
            <a:t>1. Le portrait des stages au Collège</a:t>
          </a:r>
          <a:endParaRPr lang="fr-CA" sz="2000" b="0" i="1" kern="1200">
            <a:solidFill>
              <a:schemeClr val="tx1"/>
            </a:solidFill>
            <a:latin typeface="+mn-lt"/>
            <a:cs typeface="Dreaming Outloud Script Pro" panose="03050502040304050704" pitchFamily="66" charset="77"/>
          </a:endParaRPr>
        </a:p>
      </dsp:txBody>
      <dsp:txXfrm>
        <a:off x="3059" y="374324"/>
        <a:ext cx="2427053" cy="1456232"/>
      </dsp:txXfrm>
    </dsp:sp>
    <dsp:sp modelId="{07FB48FD-AEC0-E949-AEF2-4142BA0BAA34}">
      <dsp:nvSpPr>
        <dsp:cNvPr id="0" name=""/>
        <dsp:cNvSpPr/>
      </dsp:nvSpPr>
      <dsp:spPr>
        <a:xfrm>
          <a:off x="2672817" y="356573"/>
          <a:ext cx="2427053" cy="1456232"/>
        </a:xfrm>
        <a:prstGeom prst="rect">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5400000" scaled="1"/>
          <a:tileRect/>
        </a:gra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2. La nouvelle législation et les         4 principales obligations légales</a:t>
          </a:r>
        </a:p>
      </dsp:txBody>
      <dsp:txXfrm>
        <a:off x="2672817" y="356573"/>
        <a:ext cx="2427053" cy="1456232"/>
      </dsp:txXfrm>
    </dsp:sp>
    <dsp:sp modelId="{8CFDAE4F-E4E1-0844-8123-D12420CF7278}">
      <dsp:nvSpPr>
        <dsp:cNvPr id="0" name=""/>
        <dsp:cNvSpPr/>
      </dsp:nvSpPr>
      <dsp:spPr>
        <a:xfrm>
          <a:off x="5342576" y="374324"/>
          <a:ext cx="2427053" cy="145623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3. L’extrait à inclure au plan de cours et les ententes de stage</a:t>
          </a:r>
        </a:p>
      </dsp:txBody>
      <dsp:txXfrm>
        <a:off x="5342576" y="374324"/>
        <a:ext cx="2427053" cy="1456232"/>
      </dsp:txXfrm>
    </dsp:sp>
    <dsp:sp modelId="{DAF88103-7324-6749-805D-D57F23D75FAF}">
      <dsp:nvSpPr>
        <dsp:cNvPr id="0" name=""/>
        <dsp:cNvSpPr/>
      </dsp:nvSpPr>
      <dsp:spPr>
        <a:xfrm>
          <a:off x="8012335" y="374324"/>
          <a:ext cx="2427053" cy="1456232"/>
        </a:xfrm>
        <a:prstGeom prst="rect">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path path="circle">
            <a:fillToRect t="100000" r="100000"/>
          </a:path>
          <a:tileRect l="-100000" b="-100000"/>
        </a:gradFill>
        <a:ln w="1905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4. Les congés et absences en stage </a:t>
          </a:r>
        </a:p>
      </dsp:txBody>
      <dsp:txXfrm>
        <a:off x="8012335" y="374324"/>
        <a:ext cx="2427053" cy="1456232"/>
      </dsp:txXfrm>
    </dsp:sp>
    <dsp:sp modelId="{C57DE7B2-9662-7640-B96B-F9FC73A4B6F7}">
      <dsp:nvSpPr>
        <dsp:cNvPr id="0" name=""/>
        <dsp:cNvSpPr/>
      </dsp:nvSpPr>
      <dsp:spPr>
        <a:xfrm>
          <a:off x="3059" y="2073262"/>
          <a:ext cx="2427053" cy="1456232"/>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5. La sécurité des stagiaires</a:t>
          </a:r>
        </a:p>
      </dsp:txBody>
      <dsp:txXfrm>
        <a:off x="3059" y="2073262"/>
        <a:ext cx="2427053" cy="1456232"/>
      </dsp:txXfrm>
    </dsp:sp>
    <dsp:sp modelId="{43B3B521-E80A-43A0-9460-1844C04BAF8A}">
      <dsp:nvSpPr>
        <dsp:cNvPr id="0" name=""/>
        <dsp:cNvSpPr/>
      </dsp:nvSpPr>
      <dsp:spPr>
        <a:xfrm>
          <a:off x="8015393" y="2117735"/>
          <a:ext cx="2427053" cy="1456232"/>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8. Période de questions</a:t>
          </a:r>
        </a:p>
      </dsp:txBody>
      <dsp:txXfrm>
        <a:off x="8015393" y="2117735"/>
        <a:ext cx="2427053" cy="1456232"/>
      </dsp:txXfrm>
    </dsp:sp>
    <dsp:sp modelId="{1439BC28-0B33-224E-8492-18099AC156FE}">
      <dsp:nvSpPr>
        <dsp:cNvPr id="0" name=""/>
        <dsp:cNvSpPr/>
      </dsp:nvSpPr>
      <dsp:spPr>
        <a:xfrm>
          <a:off x="5386967" y="2117735"/>
          <a:ext cx="2427053" cy="1456232"/>
        </a:xfrm>
        <a:prstGeom prst="rect">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16200000" scaled="1"/>
          <a:tileRect/>
        </a:gra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7. La protection des renseignements personnels </a:t>
          </a:r>
        </a:p>
      </dsp:txBody>
      <dsp:txXfrm>
        <a:off x="5386967" y="2117735"/>
        <a:ext cx="2427053" cy="1456232"/>
      </dsp:txXfrm>
    </dsp:sp>
    <dsp:sp modelId="{1A2F4D04-9561-1849-BCC5-93E98CFDC564}">
      <dsp:nvSpPr>
        <dsp:cNvPr id="0" name=""/>
        <dsp:cNvSpPr/>
      </dsp:nvSpPr>
      <dsp:spPr>
        <a:xfrm>
          <a:off x="2693447" y="2117735"/>
          <a:ext cx="2427053" cy="1456232"/>
        </a:xfrm>
        <a:prstGeom prst="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0" i="0" kern="1200">
              <a:solidFill>
                <a:schemeClr val="tx1"/>
              </a:solidFill>
              <a:latin typeface="+mn-lt"/>
              <a:cs typeface="Dreaming Outloud Script Pro" panose="03050502040304050704" pitchFamily="66" charset="77"/>
            </a:rPr>
            <a:t>6. La formation préalable aux stages</a:t>
          </a:r>
        </a:p>
      </dsp:txBody>
      <dsp:txXfrm>
        <a:off x="2693447" y="2117735"/>
        <a:ext cx="2427053" cy="14562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285AD-BCB1-7E4D-85CE-87760AFED772}">
      <dsp:nvSpPr>
        <dsp:cNvPr id="0" name=""/>
        <dsp:cNvSpPr/>
      </dsp:nvSpPr>
      <dsp:spPr>
        <a:xfrm>
          <a:off x="246" y="0"/>
          <a:ext cx="4879600" cy="15264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b="1" kern="1200">
              <a:solidFill>
                <a:schemeClr val="tx1"/>
              </a:solidFill>
            </a:rPr>
            <a:t>Accident en stage</a:t>
          </a:r>
          <a:endParaRPr lang="fr-CA" sz="3200" b="1" kern="1200">
            <a:solidFill>
              <a:schemeClr val="tx1"/>
            </a:solidFill>
          </a:endParaRPr>
        </a:p>
      </dsp:txBody>
      <dsp:txXfrm>
        <a:off x="246" y="0"/>
        <a:ext cx="4879600" cy="1526400"/>
      </dsp:txXfrm>
    </dsp:sp>
    <dsp:sp modelId="{36E9E9D3-F94D-AD4A-B699-51DA3F8175FA}">
      <dsp:nvSpPr>
        <dsp:cNvPr id="0" name=""/>
        <dsp:cNvSpPr/>
      </dsp:nvSpPr>
      <dsp:spPr>
        <a:xfrm>
          <a:off x="50" y="1551229"/>
          <a:ext cx="4879600" cy="232776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fr-CA" sz="2400" i="0" kern="1200"/>
            <a:t>Déclaration d’événement</a:t>
          </a:r>
        </a:p>
        <a:p>
          <a:pPr marL="228600" lvl="1" indent="-228600" algn="just" defTabSz="1066800">
            <a:lnSpc>
              <a:spcPct val="90000"/>
            </a:lnSpc>
            <a:spcBef>
              <a:spcPct val="0"/>
            </a:spcBef>
            <a:spcAft>
              <a:spcPct val="15000"/>
            </a:spcAft>
            <a:buChar char="•"/>
          </a:pPr>
          <a:endParaRPr lang="fr-CA" sz="2400" i="0" kern="1200"/>
        </a:p>
        <a:p>
          <a:pPr marL="228600" lvl="1" indent="-228600" algn="just" defTabSz="1066800">
            <a:lnSpc>
              <a:spcPct val="90000"/>
            </a:lnSpc>
            <a:spcBef>
              <a:spcPct val="0"/>
            </a:spcBef>
            <a:spcAft>
              <a:spcPct val="15000"/>
            </a:spcAft>
            <a:buChar char="•"/>
          </a:pPr>
          <a:r>
            <a:rPr lang="fr-CA" sz="2400" i="0" kern="1200"/>
            <a:t>Directive D-21</a:t>
          </a:r>
        </a:p>
        <a:p>
          <a:pPr marL="228600" lvl="1" indent="-228600" algn="just" defTabSz="1066800">
            <a:lnSpc>
              <a:spcPct val="90000"/>
            </a:lnSpc>
            <a:spcBef>
              <a:spcPct val="0"/>
            </a:spcBef>
            <a:spcAft>
              <a:spcPct val="15000"/>
            </a:spcAft>
            <a:buChar char="•"/>
          </a:pPr>
          <a:endParaRPr lang="fr-CA" sz="2400" i="0" kern="1200"/>
        </a:p>
        <a:p>
          <a:pPr marL="228600" lvl="1" indent="-228600" algn="just" defTabSz="1066800">
            <a:lnSpc>
              <a:spcPct val="90000"/>
            </a:lnSpc>
            <a:spcBef>
              <a:spcPct val="0"/>
            </a:spcBef>
            <a:spcAft>
              <a:spcPct val="15000"/>
            </a:spcAft>
            <a:buChar char="•"/>
          </a:pPr>
          <a:r>
            <a:rPr lang="fr-CA" sz="2400" i="0" kern="1200"/>
            <a:t>BSS</a:t>
          </a:r>
        </a:p>
      </dsp:txBody>
      <dsp:txXfrm>
        <a:off x="50" y="1551229"/>
        <a:ext cx="4879600" cy="2327760"/>
      </dsp:txXfrm>
    </dsp:sp>
    <dsp:sp modelId="{972C9BAD-91FB-E34E-9774-44139D2AED1F}">
      <dsp:nvSpPr>
        <dsp:cNvPr id="0" name=""/>
        <dsp:cNvSpPr/>
      </dsp:nvSpPr>
      <dsp:spPr>
        <a:xfrm>
          <a:off x="5562796" y="24829"/>
          <a:ext cx="4879600" cy="1526400"/>
        </a:xfrm>
        <a:prstGeom prst="rect">
          <a:avLst/>
        </a:prstGeom>
        <a:solidFill>
          <a:schemeClr val="accent4">
            <a:hueOff val="-12155249"/>
            <a:satOff val="21804"/>
            <a:lumOff val="-15294"/>
            <a:alphaOff val="0"/>
          </a:schemeClr>
        </a:solidFill>
        <a:ln w="19050" cap="flat" cmpd="sng" algn="ctr">
          <a:solidFill>
            <a:schemeClr val="accent4">
              <a:hueOff val="-12155249"/>
              <a:satOff val="21804"/>
              <a:lumOff val="-1529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b="1" kern="1200">
              <a:solidFill>
                <a:schemeClr val="tx1"/>
              </a:solidFill>
            </a:rPr>
            <a:t>Assurances-responsabilités</a:t>
          </a:r>
          <a:endParaRPr lang="fr-CA" sz="3200" kern="1200"/>
        </a:p>
      </dsp:txBody>
      <dsp:txXfrm>
        <a:off x="5562796" y="24829"/>
        <a:ext cx="4879600" cy="1526400"/>
      </dsp:txXfrm>
    </dsp:sp>
    <dsp:sp modelId="{A3FCF306-1844-F049-A869-F08E89F28B86}">
      <dsp:nvSpPr>
        <dsp:cNvPr id="0" name=""/>
        <dsp:cNvSpPr/>
      </dsp:nvSpPr>
      <dsp:spPr>
        <a:xfrm>
          <a:off x="5562796" y="1551229"/>
          <a:ext cx="4879600" cy="2327760"/>
        </a:xfrm>
        <a:prstGeom prst="rect">
          <a:avLst/>
        </a:prstGeom>
        <a:solidFill>
          <a:schemeClr val="accent4">
            <a:tint val="40000"/>
            <a:alpha val="90000"/>
            <a:hueOff val="-12468018"/>
            <a:satOff val="18658"/>
            <a:lumOff val="-3935"/>
            <a:alphaOff val="0"/>
          </a:schemeClr>
        </a:solidFill>
        <a:ln w="19050" cap="flat" cmpd="sng" algn="ctr">
          <a:solidFill>
            <a:schemeClr val="accent4">
              <a:tint val="40000"/>
              <a:alpha val="90000"/>
              <a:hueOff val="-12468018"/>
              <a:satOff val="18658"/>
              <a:lumOff val="-39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endParaRPr lang="fr-CA" sz="2400" b="0" kern="1200"/>
        </a:p>
        <a:p>
          <a:pPr marL="228600" lvl="1" indent="-228600" algn="just" defTabSz="1066800">
            <a:lnSpc>
              <a:spcPct val="90000"/>
            </a:lnSpc>
            <a:spcBef>
              <a:spcPct val="0"/>
            </a:spcBef>
            <a:spcAft>
              <a:spcPct val="15000"/>
            </a:spcAft>
            <a:buChar char="•"/>
          </a:pPr>
          <a:r>
            <a:rPr lang="fr-CA" sz="2400" b="0" kern="1200"/>
            <a:t>Lettre annuelle de la Direction des ressources matérielles</a:t>
          </a:r>
        </a:p>
      </dsp:txBody>
      <dsp:txXfrm>
        <a:off x="5562796" y="1551229"/>
        <a:ext cx="4879600" cy="23277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5BE94-E614-9D43-B222-BA3564A721A2}">
      <dsp:nvSpPr>
        <dsp:cNvPr id="0" name=""/>
        <dsp:cNvSpPr/>
      </dsp:nvSpPr>
      <dsp:spPr>
        <a:xfrm>
          <a:off x="2376" y="0"/>
          <a:ext cx="2317428" cy="3903819"/>
        </a:xfrm>
        <a:prstGeom prst="roundRect">
          <a:avLst>
            <a:gd name="adj" fmla="val 10000"/>
          </a:avLst>
        </a:prstGeom>
        <a:solidFill>
          <a:srgbClr val="94CC9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fr-FR" sz="2400" b="1" kern="1200">
              <a:solidFill>
                <a:schemeClr val="tx1"/>
              </a:solidFill>
            </a:rPr>
            <a:t>Quels</a:t>
          </a:r>
        </a:p>
        <a:p>
          <a:pPr marL="0" lvl="0" indent="0" algn="ctr" defTabSz="1066800">
            <a:lnSpc>
              <a:spcPct val="90000"/>
            </a:lnSpc>
            <a:spcBef>
              <a:spcPct val="0"/>
            </a:spcBef>
            <a:spcAft>
              <a:spcPts val="0"/>
            </a:spcAft>
            <a:buNone/>
          </a:pPr>
          <a:r>
            <a:rPr lang="fr-FR" sz="2400" b="1" kern="1200">
              <a:solidFill>
                <a:schemeClr val="tx1"/>
              </a:solidFill>
            </a:rPr>
            <a:t> </a:t>
          </a:r>
          <a:r>
            <a:rPr lang="fr-FR" sz="2400" b="1" kern="1200" err="1">
              <a:solidFill>
                <a:schemeClr val="tx1"/>
              </a:solidFill>
            </a:rPr>
            <a:t>renseigne-ments</a:t>
          </a:r>
          <a:r>
            <a:rPr lang="fr-FR" sz="2400" b="1" kern="1200">
              <a:solidFill>
                <a:schemeClr val="tx1"/>
              </a:solidFill>
            </a:rPr>
            <a:t> recueillir:</a:t>
          </a:r>
        </a:p>
        <a:p>
          <a:pPr marL="0" lvl="0" indent="0" algn="ctr" defTabSz="1066800">
            <a:lnSpc>
              <a:spcPct val="90000"/>
            </a:lnSpc>
            <a:spcBef>
              <a:spcPct val="0"/>
            </a:spcBef>
            <a:spcAft>
              <a:spcPts val="0"/>
            </a:spcAft>
            <a:buNone/>
          </a:pPr>
          <a:endParaRPr lang="fr-FR" sz="2400" b="1" kern="1200">
            <a:solidFill>
              <a:schemeClr val="tx1"/>
            </a:solidFill>
          </a:endParaRPr>
        </a:p>
        <a:p>
          <a:pPr marL="0" lvl="0" indent="0" algn="ctr" defTabSz="1066800">
            <a:lnSpc>
              <a:spcPct val="90000"/>
            </a:lnSpc>
            <a:spcBef>
              <a:spcPct val="0"/>
            </a:spcBef>
            <a:spcAft>
              <a:spcPts val="0"/>
            </a:spcAft>
            <a:buNone/>
          </a:pPr>
          <a:r>
            <a:rPr lang="fr-FR" sz="2400" b="0" kern="1200">
              <a:solidFill>
                <a:schemeClr val="tx1"/>
              </a:solidFill>
            </a:rPr>
            <a:t>Critère de nécessité</a:t>
          </a:r>
        </a:p>
      </dsp:txBody>
      <dsp:txXfrm>
        <a:off x="70251" y="67875"/>
        <a:ext cx="2181678" cy="3768069"/>
      </dsp:txXfrm>
    </dsp:sp>
    <dsp:sp modelId="{B93993AF-B980-F046-9AB9-622D0A0EBC53}">
      <dsp:nvSpPr>
        <dsp:cNvPr id="0" name=""/>
        <dsp:cNvSpPr/>
      </dsp:nvSpPr>
      <dsp:spPr>
        <a:xfrm>
          <a:off x="2709132" y="0"/>
          <a:ext cx="2317428" cy="3903819"/>
        </a:xfrm>
        <a:prstGeom prst="roundRect">
          <a:avLst>
            <a:gd name="adj" fmla="val 10000"/>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fr-CA" sz="2400" b="1" kern="1200">
              <a:solidFill>
                <a:schemeClr val="tx1"/>
              </a:solidFill>
            </a:rPr>
            <a:t>Où </a:t>
          </a:r>
        </a:p>
        <a:p>
          <a:pPr marL="0" lvl="0" indent="0" algn="ctr" defTabSz="1066800">
            <a:lnSpc>
              <a:spcPct val="90000"/>
            </a:lnSpc>
            <a:spcBef>
              <a:spcPct val="0"/>
            </a:spcBef>
            <a:spcAft>
              <a:spcPts val="0"/>
            </a:spcAft>
            <a:buNone/>
          </a:pPr>
          <a:r>
            <a:rPr lang="fr-CA" sz="2400" b="1" kern="1200">
              <a:solidFill>
                <a:schemeClr val="tx1"/>
              </a:solidFill>
            </a:rPr>
            <a:t>les conserver ?</a:t>
          </a:r>
        </a:p>
        <a:p>
          <a:pPr marL="0" lvl="0" indent="0" algn="ctr" defTabSz="1066800">
            <a:lnSpc>
              <a:spcPct val="90000"/>
            </a:lnSpc>
            <a:spcBef>
              <a:spcPct val="0"/>
            </a:spcBef>
            <a:spcAft>
              <a:spcPts val="0"/>
            </a:spcAft>
            <a:buNone/>
          </a:pPr>
          <a:r>
            <a:rPr lang="fr-CA" sz="2400" b="1" kern="1200">
              <a:solidFill>
                <a:schemeClr val="tx1"/>
              </a:solidFill>
            </a:rPr>
            <a:t> </a:t>
          </a:r>
        </a:p>
        <a:p>
          <a:pPr marL="0" lvl="0" indent="0" algn="ctr" defTabSz="1066800">
            <a:lnSpc>
              <a:spcPct val="90000"/>
            </a:lnSpc>
            <a:spcBef>
              <a:spcPct val="0"/>
            </a:spcBef>
            <a:spcAft>
              <a:spcPts val="0"/>
            </a:spcAft>
            <a:buNone/>
          </a:pPr>
          <a:r>
            <a:rPr lang="fr-CA" sz="2400" b="0" kern="1200">
              <a:solidFill>
                <a:schemeClr val="tx1"/>
              </a:solidFill>
            </a:rPr>
            <a:t>Office 365</a:t>
          </a:r>
        </a:p>
        <a:p>
          <a:pPr marL="0" lvl="0" indent="0" algn="ctr" defTabSz="1066800">
            <a:lnSpc>
              <a:spcPct val="90000"/>
            </a:lnSpc>
            <a:spcBef>
              <a:spcPct val="0"/>
            </a:spcBef>
            <a:spcAft>
              <a:spcPts val="0"/>
            </a:spcAft>
            <a:buNone/>
          </a:pPr>
          <a:r>
            <a:rPr lang="fr-CA" sz="2400" b="0" kern="1200">
              <a:solidFill>
                <a:schemeClr val="tx1"/>
              </a:solidFill>
            </a:rPr>
            <a:t>du Collège</a:t>
          </a:r>
        </a:p>
      </dsp:txBody>
      <dsp:txXfrm>
        <a:off x="2777007" y="67875"/>
        <a:ext cx="2181678" cy="3768069"/>
      </dsp:txXfrm>
    </dsp:sp>
    <dsp:sp modelId="{D60AA25D-51A3-F64B-8A0A-1D335BF7341B}">
      <dsp:nvSpPr>
        <dsp:cNvPr id="0" name=""/>
        <dsp:cNvSpPr/>
      </dsp:nvSpPr>
      <dsp:spPr>
        <a:xfrm>
          <a:off x="5415887" y="0"/>
          <a:ext cx="2317428" cy="3903819"/>
        </a:xfrm>
        <a:prstGeom prst="roundRect">
          <a:avLst>
            <a:gd name="adj" fmla="val 10000"/>
          </a:avLst>
        </a:prstGeom>
        <a:solidFill>
          <a:srgbClr val="94CC9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fr-CA" sz="2000" b="1" i="0" kern="1200">
              <a:solidFill>
                <a:schemeClr val="tx1"/>
              </a:solidFill>
            </a:rPr>
            <a:t>Quand </a:t>
          </a:r>
        </a:p>
        <a:p>
          <a:pPr marL="0" lvl="0" indent="0" algn="ctr" defTabSz="889000">
            <a:lnSpc>
              <a:spcPct val="90000"/>
            </a:lnSpc>
            <a:spcBef>
              <a:spcPct val="0"/>
            </a:spcBef>
            <a:spcAft>
              <a:spcPts val="0"/>
            </a:spcAft>
            <a:buNone/>
          </a:pPr>
          <a:r>
            <a:rPr lang="fr-CA" sz="2000" b="1" i="0" kern="1200">
              <a:solidFill>
                <a:schemeClr val="tx1"/>
              </a:solidFill>
            </a:rPr>
            <a:t>les détruire? </a:t>
          </a:r>
        </a:p>
        <a:p>
          <a:pPr marL="0" lvl="0" indent="0" algn="ctr" defTabSz="889000">
            <a:lnSpc>
              <a:spcPct val="90000"/>
            </a:lnSpc>
            <a:spcBef>
              <a:spcPct val="0"/>
            </a:spcBef>
            <a:spcAft>
              <a:spcPts val="0"/>
            </a:spcAft>
            <a:buNone/>
          </a:pPr>
          <a:endParaRPr lang="fr-CA" sz="2000" b="1" i="0" kern="1200">
            <a:solidFill>
              <a:schemeClr val="tx1"/>
            </a:solidFill>
          </a:endParaRPr>
        </a:p>
        <a:p>
          <a:pPr marL="0" lvl="0" indent="0" algn="ctr" defTabSz="889000">
            <a:lnSpc>
              <a:spcPct val="90000"/>
            </a:lnSpc>
            <a:spcBef>
              <a:spcPct val="0"/>
            </a:spcBef>
            <a:spcAft>
              <a:spcPts val="0"/>
            </a:spcAft>
            <a:buNone/>
          </a:pPr>
          <a:r>
            <a:rPr lang="fr-CA" sz="2000" b="0" i="0" kern="1200">
              <a:solidFill>
                <a:schemeClr val="tx1"/>
              </a:solidFill>
            </a:rPr>
            <a:t>après délai de révision de note</a:t>
          </a:r>
        </a:p>
        <a:p>
          <a:pPr marL="0" lvl="0" indent="0" algn="ctr" defTabSz="889000">
            <a:lnSpc>
              <a:spcPct val="90000"/>
            </a:lnSpc>
            <a:spcBef>
              <a:spcPct val="0"/>
            </a:spcBef>
            <a:spcAft>
              <a:spcPts val="0"/>
            </a:spcAft>
            <a:buNone/>
          </a:pPr>
          <a:r>
            <a:rPr lang="fr-CA" sz="2000" b="0" i="0" kern="1200">
              <a:solidFill>
                <a:schemeClr val="tx1"/>
              </a:solidFill>
            </a:rPr>
            <a:t>ou </a:t>
          </a:r>
        </a:p>
        <a:p>
          <a:pPr marL="0" lvl="0" indent="0" algn="ctr" defTabSz="889000">
            <a:lnSpc>
              <a:spcPct val="90000"/>
            </a:lnSpc>
            <a:spcBef>
              <a:spcPct val="0"/>
            </a:spcBef>
            <a:spcAft>
              <a:spcPts val="0"/>
            </a:spcAft>
            <a:buNone/>
          </a:pPr>
          <a:r>
            <a:rPr lang="fr-CA" sz="2000" b="0" i="0" kern="1200">
              <a:solidFill>
                <a:schemeClr val="tx1"/>
              </a:solidFill>
            </a:rPr>
            <a:t>si documents liés aux évaluations </a:t>
          </a:r>
        </a:p>
        <a:p>
          <a:pPr marL="0" lvl="0" indent="0" algn="ctr" defTabSz="889000">
            <a:lnSpc>
              <a:spcPct val="90000"/>
            </a:lnSpc>
            <a:spcBef>
              <a:spcPct val="0"/>
            </a:spcBef>
            <a:spcAft>
              <a:spcPts val="0"/>
            </a:spcAft>
            <a:buNone/>
          </a:pPr>
          <a:r>
            <a:rPr lang="fr-CA" sz="2000" b="0" i="0" kern="1200">
              <a:solidFill>
                <a:schemeClr val="tx1"/>
              </a:solidFill>
            </a:rPr>
            <a:t>(2 ans)</a:t>
          </a:r>
          <a:endParaRPr lang="fr-CA" sz="2000" b="0" i="0" kern="1200"/>
        </a:p>
      </dsp:txBody>
      <dsp:txXfrm>
        <a:off x="5483762" y="67875"/>
        <a:ext cx="2181678" cy="3768069"/>
      </dsp:txXfrm>
    </dsp:sp>
    <dsp:sp modelId="{95F8D99B-1416-F340-A2B2-75923FE729B4}">
      <dsp:nvSpPr>
        <dsp:cNvPr id="0" name=""/>
        <dsp:cNvSpPr/>
      </dsp:nvSpPr>
      <dsp:spPr>
        <a:xfrm>
          <a:off x="8122643" y="0"/>
          <a:ext cx="2317428" cy="3903819"/>
        </a:xfrm>
        <a:prstGeom prst="roundRect">
          <a:avLst>
            <a:gd name="adj" fmla="val 10000"/>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fr-CA" sz="2000" b="1" kern="1200">
              <a:solidFill>
                <a:schemeClr val="tx1"/>
              </a:solidFill>
            </a:rPr>
            <a:t>Comment </a:t>
          </a:r>
        </a:p>
        <a:p>
          <a:pPr marL="0" lvl="0" indent="0" algn="ctr" defTabSz="889000">
            <a:lnSpc>
              <a:spcPct val="90000"/>
            </a:lnSpc>
            <a:spcBef>
              <a:spcPct val="0"/>
            </a:spcBef>
            <a:spcAft>
              <a:spcPts val="0"/>
            </a:spcAft>
            <a:buNone/>
          </a:pPr>
          <a:r>
            <a:rPr lang="fr-CA" sz="2000" b="1" kern="1200">
              <a:solidFill>
                <a:schemeClr val="tx1"/>
              </a:solidFill>
            </a:rPr>
            <a:t>les détruire?</a:t>
          </a:r>
        </a:p>
        <a:p>
          <a:pPr marL="0" lvl="0" indent="0" algn="ctr" defTabSz="889000">
            <a:lnSpc>
              <a:spcPct val="90000"/>
            </a:lnSpc>
            <a:spcBef>
              <a:spcPct val="0"/>
            </a:spcBef>
            <a:spcAft>
              <a:spcPts val="0"/>
            </a:spcAft>
            <a:buNone/>
          </a:pPr>
          <a:endParaRPr lang="fr-CA" sz="2000" b="1" kern="1200">
            <a:solidFill>
              <a:schemeClr val="tx1"/>
            </a:solidFill>
          </a:endParaRPr>
        </a:p>
        <a:p>
          <a:pPr marL="0" lvl="0" indent="0" algn="ctr" defTabSz="889000">
            <a:lnSpc>
              <a:spcPct val="90000"/>
            </a:lnSpc>
            <a:spcBef>
              <a:spcPct val="0"/>
            </a:spcBef>
            <a:spcAft>
              <a:spcPts val="0"/>
            </a:spcAft>
            <a:buNone/>
          </a:pPr>
          <a:r>
            <a:rPr lang="fr-CA" sz="2000" b="0" kern="1200">
              <a:solidFill>
                <a:schemeClr val="tx1"/>
              </a:solidFill>
            </a:rPr>
            <a:t>Papiers : déchiquetés</a:t>
          </a:r>
        </a:p>
        <a:p>
          <a:pPr marL="0" lvl="0" indent="0" algn="ctr" defTabSz="889000">
            <a:lnSpc>
              <a:spcPct val="90000"/>
            </a:lnSpc>
            <a:spcBef>
              <a:spcPct val="0"/>
            </a:spcBef>
            <a:spcAft>
              <a:spcPts val="0"/>
            </a:spcAft>
            <a:buNone/>
          </a:pPr>
          <a:r>
            <a:rPr lang="fr-CA" sz="2000" b="0" kern="1200">
              <a:solidFill>
                <a:schemeClr val="tx1"/>
              </a:solidFill>
            </a:rPr>
            <a:t> </a:t>
          </a:r>
        </a:p>
        <a:p>
          <a:pPr marL="0" lvl="0" indent="0" algn="ctr" defTabSz="889000">
            <a:lnSpc>
              <a:spcPct val="90000"/>
            </a:lnSpc>
            <a:spcBef>
              <a:spcPct val="0"/>
            </a:spcBef>
            <a:spcAft>
              <a:spcPts val="0"/>
            </a:spcAft>
            <a:buNone/>
          </a:pPr>
          <a:r>
            <a:rPr lang="fr-CA" sz="2000" b="0" kern="1200">
              <a:solidFill>
                <a:schemeClr val="tx1"/>
              </a:solidFill>
            </a:rPr>
            <a:t>Électroniques: supprimer et vider corbeille</a:t>
          </a:r>
          <a:endParaRPr lang="fr-CA" sz="2000" b="0" i="0" kern="1200" baseline="0">
            <a:solidFill>
              <a:schemeClr val="tx1"/>
            </a:solidFill>
          </a:endParaRPr>
        </a:p>
      </dsp:txBody>
      <dsp:txXfrm>
        <a:off x="8190518" y="67875"/>
        <a:ext cx="2181678" cy="37680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D520E-1A18-4C21-BDC0-BB4F4B6B0D19}">
      <dsp:nvSpPr>
        <dsp:cNvPr id="0" name=""/>
        <dsp:cNvSpPr/>
      </dsp:nvSpPr>
      <dsp:spPr>
        <a:xfrm>
          <a:off x="2" y="0"/>
          <a:ext cx="11658237" cy="4438835"/>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7435CF74-E318-4C16-966E-13254E2E3514}">
      <dsp:nvSpPr>
        <dsp:cNvPr id="0" name=""/>
        <dsp:cNvSpPr/>
      </dsp:nvSpPr>
      <dsp:spPr>
        <a:xfrm>
          <a:off x="12523" y="1331650"/>
          <a:ext cx="3752496" cy="1775534"/>
        </a:xfrm>
        <a:prstGeom prst="roundRect">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solidFill>
                <a:schemeClr val="tx1"/>
              </a:solidFill>
            </a:rPr>
            <a:t>Ajouter l’extrait au plan de cours des stages et présenter les risques spécifiques aux stagiaires</a:t>
          </a:r>
        </a:p>
      </dsp:txBody>
      <dsp:txXfrm>
        <a:off x="99197" y="1418324"/>
        <a:ext cx="3579148" cy="1602186"/>
      </dsp:txXfrm>
    </dsp:sp>
    <dsp:sp modelId="{8969C195-E240-4461-8712-470D2354ADF0}">
      <dsp:nvSpPr>
        <dsp:cNvPr id="0" name=""/>
        <dsp:cNvSpPr/>
      </dsp:nvSpPr>
      <dsp:spPr>
        <a:xfrm>
          <a:off x="3952873" y="1331650"/>
          <a:ext cx="3752496" cy="1775534"/>
        </a:xfrm>
        <a:prstGeom prst="round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solidFill>
                <a:schemeClr val="tx1"/>
              </a:solidFill>
            </a:rPr>
            <a:t>Inscrire les stagiaires à la formation préalable obligatoire</a:t>
          </a:r>
        </a:p>
      </dsp:txBody>
      <dsp:txXfrm>
        <a:off x="4039547" y="1418324"/>
        <a:ext cx="3579148" cy="1602186"/>
      </dsp:txXfrm>
    </dsp:sp>
    <dsp:sp modelId="{F09FACF4-DCEA-4DC4-9772-F27FB503F742}">
      <dsp:nvSpPr>
        <dsp:cNvPr id="0" name=""/>
        <dsp:cNvSpPr/>
      </dsp:nvSpPr>
      <dsp:spPr>
        <a:xfrm>
          <a:off x="7893222" y="1331650"/>
          <a:ext cx="3752496" cy="1775534"/>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solidFill>
                <a:schemeClr val="tx1"/>
              </a:solidFill>
            </a:rPr>
            <a:t>Prendre connaissance du </a:t>
          </a:r>
          <a:r>
            <a:rPr lang="fr-CA" sz="2400" i="1" kern="1200">
              <a:solidFill>
                <a:schemeClr val="tx1"/>
              </a:solidFill>
            </a:rPr>
            <a:t>Guide des stages </a:t>
          </a:r>
          <a:r>
            <a:rPr lang="fr-CA" sz="2400" kern="1200">
              <a:solidFill>
                <a:schemeClr val="tx1"/>
              </a:solidFill>
            </a:rPr>
            <a:t>et ajuster les règles et autres guides en conséquence</a:t>
          </a:r>
        </a:p>
      </dsp:txBody>
      <dsp:txXfrm>
        <a:off x="7979896" y="1418324"/>
        <a:ext cx="3579148" cy="160218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14223-438B-EF49-BECC-2A9D1C46EB3D}">
      <dsp:nvSpPr>
        <dsp:cNvPr id="0" name=""/>
        <dsp:cNvSpPr/>
      </dsp:nvSpPr>
      <dsp:spPr>
        <a:xfrm>
          <a:off x="0" y="574174"/>
          <a:ext cx="3336080" cy="3336080"/>
        </a:xfrm>
        <a:prstGeom prst="ellipse">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54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3596" tIns="30480" rIns="183596" bIns="30480" numCol="1" spcCol="1270" anchor="ctr" anchorCtr="0">
          <a:noAutofit/>
        </a:bodyPr>
        <a:lstStyle/>
        <a:p>
          <a:pPr marL="0" lvl="0" indent="0" algn="ctr" defTabSz="1066800">
            <a:lnSpc>
              <a:spcPct val="90000"/>
            </a:lnSpc>
            <a:spcBef>
              <a:spcPct val="0"/>
            </a:spcBef>
            <a:spcAft>
              <a:spcPct val="35000"/>
            </a:spcAft>
            <a:buNone/>
          </a:pPr>
          <a:r>
            <a:rPr lang="fr-CA" sz="2400" b="1" kern="1200">
              <a:solidFill>
                <a:schemeClr val="tx1"/>
              </a:solidFill>
            </a:rPr>
            <a:t>Offrir</a:t>
          </a:r>
          <a:r>
            <a:rPr lang="fr-CA" sz="2400" b="1" kern="1200" baseline="0">
              <a:solidFill>
                <a:schemeClr val="tx1"/>
              </a:solidFill>
            </a:rPr>
            <a:t>                  une formation en ligne préalable aux stages </a:t>
          </a:r>
          <a:endParaRPr lang="fr-CA" sz="2400" b="1" kern="1200">
            <a:solidFill>
              <a:schemeClr val="tx1"/>
            </a:solidFill>
          </a:endParaRPr>
        </a:p>
      </dsp:txBody>
      <dsp:txXfrm>
        <a:off x="488558" y="1062732"/>
        <a:ext cx="2358964" cy="2358964"/>
      </dsp:txXfrm>
    </dsp:sp>
    <dsp:sp modelId="{A4836EF6-B76E-8440-919E-2D906BCCA4E1}">
      <dsp:nvSpPr>
        <dsp:cNvPr id="0" name=""/>
        <dsp:cNvSpPr/>
      </dsp:nvSpPr>
      <dsp:spPr>
        <a:xfrm>
          <a:off x="2672188" y="583047"/>
          <a:ext cx="3336080" cy="3336080"/>
        </a:xfrm>
        <a:prstGeom prst="ellipse">
          <a:avLst/>
        </a:prstGeom>
        <a:gradFill flip="none" rotWithShape="0">
          <a:gsLst>
            <a:gs pos="0">
              <a:schemeClr val="accent2">
                <a:hueOff val="-3573196"/>
                <a:satOff val="-3943"/>
                <a:lumOff val="-4510"/>
                <a:tint val="66000"/>
                <a:satMod val="160000"/>
              </a:schemeClr>
            </a:gs>
            <a:gs pos="50000">
              <a:schemeClr val="accent2">
                <a:hueOff val="-3573196"/>
                <a:satOff val="-3943"/>
                <a:lumOff val="-4510"/>
                <a:tint val="44500"/>
                <a:satMod val="160000"/>
              </a:schemeClr>
            </a:gs>
            <a:gs pos="100000">
              <a:schemeClr val="accent2">
                <a:hueOff val="-3573196"/>
                <a:satOff val="-3943"/>
                <a:lumOff val="-4510"/>
                <a:tint val="23500"/>
                <a:satMod val="160000"/>
              </a:schemeClr>
            </a:gs>
          </a:gsLst>
          <a:lin ang="54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3596" tIns="30480" rIns="183596" bIns="30480" numCol="1" spcCol="1270" anchor="ctr" anchorCtr="0">
          <a:noAutofit/>
        </a:bodyPr>
        <a:lstStyle/>
        <a:p>
          <a:pPr marL="0" lvl="0" indent="0" algn="ctr" defTabSz="1066800">
            <a:lnSpc>
              <a:spcPct val="90000"/>
            </a:lnSpc>
            <a:spcBef>
              <a:spcPct val="0"/>
            </a:spcBef>
            <a:spcAft>
              <a:spcPct val="35000"/>
            </a:spcAft>
            <a:buNone/>
          </a:pPr>
          <a:r>
            <a:rPr lang="fr-CA" sz="2400" b="1" kern="1200"/>
            <a:t>Former et soutenir les enseignants responsables de stage</a:t>
          </a:r>
          <a:endParaRPr lang="fr-CA" sz="2400" i="0" kern="1200"/>
        </a:p>
      </dsp:txBody>
      <dsp:txXfrm>
        <a:off x="3160746" y="1071605"/>
        <a:ext cx="2358964" cy="2358964"/>
      </dsp:txXfrm>
    </dsp:sp>
    <dsp:sp modelId="{BD4F7EDA-CFAE-8F49-9A76-F6B6E62B2AFF}">
      <dsp:nvSpPr>
        <dsp:cNvPr id="0" name=""/>
        <dsp:cNvSpPr/>
      </dsp:nvSpPr>
      <dsp:spPr>
        <a:xfrm>
          <a:off x="5362584" y="520896"/>
          <a:ext cx="3336080" cy="3336080"/>
        </a:xfrm>
        <a:prstGeom prst="ellipse">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3596" tIns="30480" rIns="183596" bIns="30480" numCol="1" spcCol="1270" anchor="ctr" anchorCtr="0">
          <a:noAutofit/>
        </a:bodyPr>
        <a:lstStyle/>
        <a:p>
          <a:pPr marL="0" lvl="0" indent="0" algn="ctr" defTabSz="1066800">
            <a:lnSpc>
              <a:spcPct val="90000"/>
            </a:lnSpc>
            <a:spcBef>
              <a:spcPct val="0"/>
            </a:spcBef>
            <a:spcAft>
              <a:spcPct val="35000"/>
            </a:spcAft>
            <a:buNone/>
          </a:pPr>
          <a:r>
            <a:rPr lang="fr-CA" sz="2400" b="1" kern="1200"/>
            <a:t>Bonifier le guide et diffuser les ressources</a:t>
          </a:r>
        </a:p>
      </dsp:txBody>
      <dsp:txXfrm>
        <a:off x="5851142" y="1009454"/>
        <a:ext cx="2358964" cy="2358964"/>
      </dsp:txXfrm>
    </dsp:sp>
    <dsp:sp modelId="{2DCF3440-51DD-2C42-B7E3-9F56FF08703E}">
      <dsp:nvSpPr>
        <dsp:cNvPr id="0" name=""/>
        <dsp:cNvSpPr/>
      </dsp:nvSpPr>
      <dsp:spPr>
        <a:xfrm>
          <a:off x="8009917" y="583047"/>
          <a:ext cx="3336080" cy="3336080"/>
        </a:xfrm>
        <a:prstGeom prst="ellipse">
          <a:avLst/>
        </a:prstGeom>
        <a:gradFill flip="none" rotWithShape="0">
          <a:gsLst>
            <a:gs pos="0">
              <a:schemeClr val="accent2">
                <a:hueOff val="-10719586"/>
                <a:satOff val="-11829"/>
                <a:lumOff val="-13529"/>
                <a:tint val="66000"/>
                <a:satMod val="160000"/>
              </a:schemeClr>
            </a:gs>
            <a:gs pos="50000">
              <a:schemeClr val="accent2">
                <a:hueOff val="-10719586"/>
                <a:satOff val="-11829"/>
                <a:lumOff val="-13529"/>
                <a:tint val="44500"/>
                <a:satMod val="160000"/>
              </a:schemeClr>
            </a:gs>
            <a:gs pos="100000">
              <a:schemeClr val="accent2">
                <a:hueOff val="-10719586"/>
                <a:satOff val="-11829"/>
                <a:lumOff val="-13529"/>
                <a:tint val="23500"/>
                <a:satMod val="160000"/>
              </a:schemeClr>
            </a:gs>
          </a:gsLst>
          <a:path path="circle">
            <a:fillToRect r="100000" b="100000"/>
          </a:path>
          <a:tileRect l="-100000" t="-100000"/>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3596" tIns="20320" rIns="183596" bIns="20320" numCol="1" spcCol="1270" anchor="ctr" anchorCtr="0">
          <a:noAutofit/>
        </a:bodyPr>
        <a:lstStyle/>
        <a:p>
          <a:pPr marL="0" lvl="0" indent="0" algn="ctr" defTabSz="711200">
            <a:lnSpc>
              <a:spcPct val="90000"/>
            </a:lnSpc>
            <a:spcBef>
              <a:spcPct val="0"/>
            </a:spcBef>
            <a:spcAft>
              <a:spcPct val="35000"/>
            </a:spcAft>
            <a:buNone/>
          </a:pPr>
          <a:endParaRPr lang="fr-CA" sz="1600" kern="1200"/>
        </a:p>
        <a:p>
          <a:pPr marL="0" lvl="0" indent="0" algn="ctr" defTabSz="711200">
            <a:lnSpc>
              <a:spcPct val="90000"/>
            </a:lnSpc>
            <a:spcBef>
              <a:spcPct val="0"/>
            </a:spcBef>
            <a:spcAft>
              <a:spcPct val="35000"/>
            </a:spcAft>
            <a:buNone/>
          </a:pPr>
          <a:r>
            <a:rPr lang="fr-CA" sz="2400" b="1" kern="1200"/>
            <a:t>Consulter les départements : </a:t>
          </a:r>
        </a:p>
        <a:p>
          <a:pPr marL="0" lvl="0" indent="0" algn="ctr" defTabSz="711200">
            <a:lnSpc>
              <a:spcPct val="90000"/>
            </a:lnSpc>
            <a:spcBef>
              <a:spcPct val="0"/>
            </a:spcBef>
            <a:spcAft>
              <a:spcPct val="35000"/>
            </a:spcAft>
            <a:buNone/>
          </a:pPr>
          <a:r>
            <a:rPr lang="fr-CA" sz="2400" b="1" kern="1200"/>
            <a:t>Besoins administratifs liés aux stages</a:t>
          </a:r>
          <a:endParaRPr lang="fr-CA" sz="2400" kern="1200"/>
        </a:p>
      </dsp:txBody>
      <dsp:txXfrm>
        <a:off x="8498475" y="1071605"/>
        <a:ext cx="2358964" cy="23589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2713A-C297-4794-A8B6-7536FB81819B}">
      <dsp:nvSpPr>
        <dsp:cNvPr id="0" name=""/>
        <dsp:cNvSpPr/>
      </dsp:nvSpPr>
      <dsp:spPr>
        <a:xfrm>
          <a:off x="0" y="88488"/>
          <a:ext cx="4971440" cy="3815173"/>
        </a:xfrm>
        <a:prstGeom prst="rect">
          <a:avLst/>
        </a:prstGeom>
        <a:solidFill>
          <a:schemeClr val="accent5">
            <a:lumMod val="60000"/>
            <a:lumOff val="40000"/>
          </a:schemeClr>
        </a:solidFill>
        <a:ln w="25400" cap="flat" cmpd="sng" algn="ctr">
          <a:solidFill>
            <a:schemeClr val="lt1"/>
          </a:solidFill>
          <a:prstDash val="solid"/>
          <a:miter lim="800000"/>
        </a:ln>
        <a:effectLst/>
        <a:scene3d>
          <a:camera prst="orthographicFront"/>
          <a:lightRig rig="threePt" dir="t"/>
        </a:scene3d>
        <a:sp3d>
          <a:bevelT w="114300" prst="artDeco"/>
        </a:sp3d>
      </dsp:spPr>
      <dsp:style>
        <a:lnRef idx="3">
          <a:schemeClr val="lt1"/>
        </a:lnRef>
        <a:fillRef idx="1">
          <a:schemeClr val="accent3"/>
        </a:fillRef>
        <a:effectRef idx="1">
          <a:schemeClr val="accent3"/>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dirty="0">
              <a:solidFill>
                <a:schemeClr val="tx1"/>
              </a:solidFill>
              <a:latin typeface="+mj-lt"/>
            </a:rPr>
            <a:t>Pouvez-vous nous aider à informer les personnes suivantes ?</a:t>
          </a:r>
          <a:endParaRPr lang="fr-CA" sz="2500" kern="1200" dirty="0">
            <a:solidFill>
              <a:schemeClr val="tx1"/>
            </a:solidFill>
            <a:latin typeface="+mj-lt"/>
            <a:ea typeface="+mj-lt"/>
            <a:cs typeface="+mj-lt"/>
          </a:endParaRPr>
        </a:p>
        <a:p>
          <a:pPr marL="0" lvl="0" indent="0" algn="ctr" defTabSz="1111250" rtl="0">
            <a:lnSpc>
              <a:spcPct val="90000"/>
            </a:lnSpc>
            <a:spcBef>
              <a:spcPct val="0"/>
            </a:spcBef>
            <a:spcAft>
              <a:spcPct val="35000"/>
            </a:spcAft>
            <a:buNone/>
          </a:pPr>
          <a:r>
            <a:rPr lang="fr-CA" sz="2500" kern="1200" dirty="0">
              <a:solidFill>
                <a:schemeClr val="tx1"/>
              </a:solidFill>
              <a:latin typeface="Walbaum Display"/>
            </a:rPr>
            <a:t>   </a:t>
          </a:r>
          <a:r>
            <a:rPr lang="fr-CA" sz="2500" kern="1200" dirty="0">
              <a:solidFill>
                <a:schemeClr val="tx1"/>
              </a:solidFill>
            </a:rPr>
            <a:t> Coordination des stages</a:t>
          </a:r>
        </a:p>
        <a:p>
          <a:pPr marL="0" lvl="0" indent="0" algn="ctr" defTabSz="1111250" rtl="0">
            <a:lnSpc>
              <a:spcPct val="90000"/>
            </a:lnSpc>
            <a:spcBef>
              <a:spcPct val="0"/>
            </a:spcBef>
            <a:spcAft>
              <a:spcPct val="35000"/>
            </a:spcAft>
            <a:buNone/>
          </a:pPr>
          <a:r>
            <a:rPr lang="fr-CA" sz="2500" kern="1200" dirty="0">
              <a:solidFill>
                <a:schemeClr val="tx1"/>
              </a:solidFill>
              <a:latin typeface="Walbaum Display"/>
            </a:rPr>
            <a:t>  </a:t>
          </a:r>
          <a:r>
            <a:rPr lang="fr-CA" sz="2500" kern="1200" dirty="0">
              <a:solidFill>
                <a:schemeClr val="tx1"/>
              </a:solidFill>
            </a:rPr>
            <a:t> Enseignants responsables</a:t>
          </a:r>
          <a:r>
            <a:rPr lang="fr-CA" sz="2500" kern="1200" dirty="0">
              <a:solidFill>
                <a:schemeClr val="tx1"/>
              </a:solidFill>
              <a:latin typeface="Walbaum Display"/>
            </a:rPr>
            <a:t>         </a:t>
          </a:r>
          <a:r>
            <a:rPr lang="fr-CA" sz="2500" kern="1200" dirty="0">
              <a:solidFill>
                <a:schemeClr val="tx1"/>
              </a:solidFill>
            </a:rPr>
            <a:t> des stages</a:t>
          </a:r>
          <a:r>
            <a:rPr lang="fr-CA" sz="2500" kern="1200" dirty="0">
              <a:solidFill>
                <a:schemeClr val="tx1"/>
              </a:solidFill>
              <a:latin typeface="Walbaum Display"/>
            </a:rPr>
            <a:t> </a:t>
          </a:r>
          <a:endParaRPr lang="fr-CA" sz="2500" kern="1200" dirty="0">
            <a:solidFill>
              <a:schemeClr val="tx1"/>
            </a:solidFill>
          </a:endParaRPr>
        </a:p>
        <a:p>
          <a:pPr marL="0" lvl="0" indent="0" algn="ctr" defTabSz="1111250" rtl="0">
            <a:lnSpc>
              <a:spcPct val="90000"/>
            </a:lnSpc>
            <a:spcBef>
              <a:spcPct val="0"/>
            </a:spcBef>
            <a:spcAft>
              <a:spcPct val="35000"/>
            </a:spcAft>
            <a:buNone/>
          </a:pPr>
          <a:r>
            <a:rPr lang="fr-CA" sz="2500" kern="1200" dirty="0">
              <a:solidFill>
                <a:schemeClr val="tx1"/>
              </a:solidFill>
              <a:latin typeface="Walbaum Display"/>
            </a:rPr>
            <a:t>     </a:t>
          </a:r>
          <a:r>
            <a:rPr lang="fr-CA" sz="2500" kern="1200" dirty="0">
              <a:solidFill>
                <a:schemeClr val="tx1"/>
              </a:solidFill>
            </a:rPr>
            <a:t> Comités d’approbation des plans de cours</a:t>
          </a:r>
        </a:p>
        <a:p>
          <a:pPr marL="0" lvl="0" indent="0" algn="ctr" defTabSz="1111250">
            <a:lnSpc>
              <a:spcPct val="90000"/>
            </a:lnSpc>
            <a:spcBef>
              <a:spcPct val="0"/>
            </a:spcBef>
            <a:spcAft>
              <a:spcPct val="35000"/>
            </a:spcAft>
            <a:buNone/>
          </a:pPr>
          <a:endParaRPr lang="fr-CA" sz="2500" kern="1200"/>
        </a:p>
      </dsp:txBody>
      <dsp:txXfrm>
        <a:off x="0" y="88488"/>
        <a:ext cx="4971440" cy="3815173"/>
      </dsp:txXfrm>
    </dsp:sp>
    <dsp:sp modelId="{8F2940D3-46D7-4E86-8303-9B23C95CFFBF}">
      <dsp:nvSpPr>
        <dsp:cNvPr id="0" name=""/>
        <dsp:cNvSpPr/>
      </dsp:nvSpPr>
      <dsp:spPr>
        <a:xfrm>
          <a:off x="5469859" y="17622"/>
          <a:ext cx="4971440" cy="3868417"/>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dirty="0">
              <a:solidFill>
                <a:schemeClr val="tx1"/>
              </a:solidFill>
              <a:latin typeface="+mj-lt"/>
            </a:rPr>
            <a:t>Personnes-ressources:</a:t>
          </a:r>
        </a:p>
        <a:p>
          <a:pPr marL="0" lvl="0" indent="0" algn="ctr" defTabSz="1066800" rtl="0">
            <a:lnSpc>
              <a:spcPct val="90000"/>
            </a:lnSpc>
            <a:spcBef>
              <a:spcPct val="0"/>
            </a:spcBef>
            <a:spcAft>
              <a:spcPct val="35000"/>
            </a:spcAft>
            <a:buNone/>
          </a:pPr>
          <a:r>
            <a:rPr lang="fr-CA" sz="2500" b="1" kern="1200" dirty="0">
              <a:solidFill>
                <a:schemeClr val="tx1"/>
              </a:solidFill>
            </a:rPr>
            <a:t>Charles Brochu-Blain</a:t>
          </a:r>
          <a:r>
            <a:rPr lang="fr-CA" sz="2500" b="1" kern="1200" dirty="0">
              <a:solidFill>
                <a:schemeClr val="tx1"/>
              </a:solidFill>
              <a:latin typeface="Walbaum Display"/>
            </a:rPr>
            <a:t> </a:t>
          </a:r>
        </a:p>
        <a:p>
          <a:pPr marL="0" lvl="0" indent="0" algn="ctr" defTabSz="1066800">
            <a:lnSpc>
              <a:spcPct val="90000"/>
            </a:lnSpc>
            <a:spcBef>
              <a:spcPct val="0"/>
            </a:spcBef>
            <a:spcAft>
              <a:spcPct val="35000"/>
            </a:spcAft>
            <a:buNone/>
          </a:pPr>
          <a:r>
            <a:rPr lang="fr-CA" sz="2500" kern="1200" dirty="0">
              <a:solidFill>
                <a:schemeClr val="tx1"/>
              </a:solidFill>
            </a:rPr>
            <a:t>(DAEPE responsable des stages)</a:t>
          </a:r>
        </a:p>
        <a:p>
          <a:pPr marL="0" lvl="0" indent="0" algn="ctr" defTabSz="1066800" rtl="0">
            <a:lnSpc>
              <a:spcPct val="90000"/>
            </a:lnSpc>
            <a:spcBef>
              <a:spcPct val="0"/>
            </a:spcBef>
            <a:spcAft>
              <a:spcPct val="35000"/>
            </a:spcAft>
            <a:buNone/>
          </a:pPr>
          <a:r>
            <a:rPr lang="fr-CA" sz="2500" b="1" kern="1200" dirty="0">
              <a:solidFill>
                <a:schemeClr val="tx1"/>
              </a:solidFill>
            </a:rPr>
            <a:t>Catherine Laberge</a:t>
          </a:r>
          <a:r>
            <a:rPr lang="fr-CA" sz="2500" b="1" kern="1200" dirty="0">
              <a:solidFill>
                <a:schemeClr val="tx1"/>
              </a:solidFill>
              <a:latin typeface="Walbaum Display"/>
            </a:rPr>
            <a:t> </a:t>
          </a:r>
          <a:endParaRPr lang="fr-CA" sz="2500" b="1" kern="1200" dirty="0">
            <a:solidFill>
              <a:schemeClr val="tx1"/>
            </a:solidFill>
          </a:endParaRPr>
        </a:p>
        <a:p>
          <a:pPr marL="0" lvl="0" indent="0" algn="ctr" defTabSz="1066800">
            <a:lnSpc>
              <a:spcPct val="90000"/>
            </a:lnSpc>
            <a:spcBef>
              <a:spcPct val="0"/>
            </a:spcBef>
            <a:spcAft>
              <a:spcPct val="35000"/>
            </a:spcAft>
            <a:buNone/>
          </a:pPr>
          <a:r>
            <a:rPr lang="fr-CA" sz="2500" kern="1200" dirty="0">
              <a:solidFill>
                <a:schemeClr val="tx1"/>
              </a:solidFill>
            </a:rPr>
            <a:t>(coordonnatrice des stages en TJ)</a:t>
          </a:r>
        </a:p>
      </dsp:txBody>
      <dsp:txXfrm>
        <a:off x="5469859" y="17622"/>
        <a:ext cx="4971440" cy="3868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6357C-0DA0-164A-A0E5-032EF7019CD0}">
      <dsp:nvSpPr>
        <dsp:cNvPr id="0" name=""/>
        <dsp:cNvSpPr/>
      </dsp:nvSpPr>
      <dsp:spPr>
        <a:xfrm>
          <a:off x="0" y="1233702"/>
          <a:ext cx="10442575" cy="1644936"/>
        </a:xfrm>
        <a:prstGeom prst="notchedRightArrow">
          <a:avLst/>
        </a:prstGeom>
        <a:solidFill>
          <a:schemeClr val="accent4"/>
        </a:solidFill>
        <a:ln>
          <a:solidFill>
            <a:schemeClr val="accent4"/>
          </a:solidFill>
        </a:ln>
        <a:effectLst/>
      </dsp:spPr>
      <dsp:style>
        <a:lnRef idx="0">
          <a:scrgbClr r="0" g="0" b="0"/>
        </a:lnRef>
        <a:fillRef idx="1">
          <a:scrgbClr r="0" g="0" b="0"/>
        </a:fillRef>
        <a:effectRef idx="0">
          <a:scrgbClr r="0" g="0" b="0"/>
        </a:effectRef>
        <a:fontRef idx="minor"/>
      </dsp:style>
    </dsp:sp>
    <dsp:sp modelId="{D8797138-F1ED-994B-B5ED-8AFD235CDAAA}">
      <dsp:nvSpPr>
        <dsp:cNvPr id="0" name=""/>
        <dsp:cNvSpPr/>
      </dsp:nvSpPr>
      <dsp:spPr>
        <a:xfrm>
          <a:off x="5202" y="0"/>
          <a:ext cx="1711702" cy="164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CA" sz="1600" kern="1200"/>
            <a:t>Août 2022</a:t>
          </a:r>
        </a:p>
        <a:p>
          <a:pPr marL="0" lvl="0" indent="0" algn="ctr" defTabSz="711200">
            <a:lnSpc>
              <a:spcPct val="90000"/>
            </a:lnSpc>
            <a:spcBef>
              <a:spcPct val="0"/>
            </a:spcBef>
            <a:spcAft>
              <a:spcPct val="35000"/>
            </a:spcAft>
            <a:buNone/>
          </a:pPr>
          <a:r>
            <a:rPr lang="fr-CA" sz="1600" i="0" kern="1200"/>
            <a:t>Mise en vigueur de la </a:t>
          </a:r>
          <a:r>
            <a:rPr lang="fr-CA" sz="1600" i="1" kern="1200"/>
            <a:t>Loi visant la protection des stagiaires en milieu de travail</a:t>
          </a:r>
          <a:endParaRPr lang="fr-CA" sz="1600" i="0" kern="1200"/>
        </a:p>
      </dsp:txBody>
      <dsp:txXfrm>
        <a:off x="5202" y="0"/>
        <a:ext cx="1711702" cy="1644936"/>
      </dsp:txXfrm>
    </dsp:sp>
    <dsp:sp modelId="{320BA82B-9094-9547-A878-25D97C2B0697}">
      <dsp:nvSpPr>
        <dsp:cNvPr id="0" name=""/>
        <dsp:cNvSpPr/>
      </dsp:nvSpPr>
      <dsp:spPr>
        <a:xfrm>
          <a:off x="655436" y="1850553"/>
          <a:ext cx="411234" cy="411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BDE2D-FD8E-FB49-9043-4D0A0FE64614}">
      <dsp:nvSpPr>
        <dsp:cNvPr id="0" name=""/>
        <dsp:cNvSpPr/>
      </dsp:nvSpPr>
      <dsp:spPr>
        <a:xfrm>
          <a:off x="1748912" y="2467405"/>
          <a:ext cx="1228899" cy="164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CA" sz="1600" kern="1200"/>
            <a:t>Déc 2022</a:t>
          </a:r>
        </a:p>
        <a:p>
          <a:pPr marL="0" lvl="0" indent="0" algn="ctr" defTabSz="711200">
            <a:lnSpc>
              <a:spcPct val="90000"/>
            </a:lnSpc>
            <a:spcBef>
              <a:spcPct val="0"/>
            </a:spcBef>
            <a:spcAft>
              <a:spcPct val="35000"/>
            </a:spcAft>
            <a:buNone/>
          </a:pPr>
          <a:r>
            <a:rPr lang="fr-CA" sz="1600" kern="1200"/>
            <a:t>Création du comité des stages</a:t>
          </a:r>
        </a:p>
      </dsp:txBody>
      <dsp:txXfrm>
        <a:off x="1748912" y="2467405"/>
        <a:ext cx="1228899" cy="1644936"/>
      </dsp:txXfrm>
    </dsp:sp>
    <dsp:sp modelId="{903E36F7-956C-FB4D-BB1A-19E513E54D6A}">
      <dsp:nvSpPr>
        <dsp:cNvPr id="0" name=""/>
        <dsp:cNvSpPr/>
      </dsp:nvSpPr>
      <dsp:spPr>
        <a:xfrm>
          <a:off x="2157745" y="1850553"/>
          <a:ext cx="411234" cy="411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89A29-2EB2-BC4B-AF77-28D4B3A45A14}">
      <dsp:nvSpPr>
        <dsp:cNvPr id="0" name=""/>
        <dsp:cNvSpPr/>
      </dsp:nvSpPr>
      <dsp:spPr>
        <a:xfrm>
          <a:off x="3009821" y="0"/>
          <a:ext cx="1746168" cy="164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CA" sz="1600" kern="1200"/>
            <a:t>Sept 2023 </a:t>
          </a:r>
        </a:p>
        <a:p>
          <a:pPr marL="0" lvl="0" indent="0" algn="ctr" defTabSz="711200">
            <a:lnSpc>
              <a:spcPct val="90000"/>
            </a:lnSpc>
            <a:spcBef>
              <a:spcPct val="0"/>
            </a:spcBef>
            <a:spcAft>
              <a:spcPct val="35000"/>
            </a:spcAft>
            <a:buNone/>
          </a:pPr>
          <a:r>
            <a:rPr lang="fr-CA" sz="1600" kern="1200"/>
            <a:t>Mise en vigueur de la </a:t>
          </a:r>
          <a:r>
            <a:rPr lang="fr-CA" sz="1600" i="1" kern="1200"/>
            <a:t>Loi 25</a:t>
          </a:r>
          <a:r>
            <a:rPr lang="fr-CA" sz="1600" kern="1200"/>
            <a:t>(plupart des dispositions – </a:t>
          </a:r>
          <a:r>
            <a:rPr lang="fr-CA" sz="1600" kern="1200" err="1"/>
            <a:t>rens</a:t>
          </a:r>
          <a:r>
            <a:rPr lang="fr-CA" sz="1600" kern="1200"/>
            <a:t>. personnels)</a:t>
          </a:r>
        </a:p>
      </dsp:txBody>
      <dsp:txXfrm>
        <a:off x="3009821" y="0"/>
        <a:ext cx="1746168" cy="1644936"/>
      </dsp:txXfrm>
    </dsp:sp>
    <dsp:sp modelId="{8F0EFCE7-4561-D241-8399-03026CB1C0F0}">
      <dsp:nvSpPr>
        <dsp:cNvPr id="0" name=""/>
        <dsp:cNvSpPr/>
      </dsp:nvSpPr>
      <dsp:spPr>
        <a:xfrm>
          <a:off x="3677288" y="1850553"/>
          <a:ext cx="411234" cy="411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1F2C9-475B-6E46-9B76-70D8F40FF392}">
      <dsp:nvSpPr>
        <dsp:cNvPr id="0" name=""/>
        <dsp:cNvSpPr/>
      </dsp:nvSpPr>
      <dsp:spPr>
        <a:xfrm>
          <a:off x="4787998" y="2467405"/>
          <a:ext cx="1518588" cy="164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CA" sz="1600" kern="1200"/>
            <a:t>Automne 2023</a:t>
          </a:r>
        </a:p>
        <a:p>
          <a:pPr marL="0" lvl="0" indent="0" algn="ctr" defTabSz="711200">
            <a:lnSpc>
              <a:spcPct val="90000"/>
            </a:lnSpc>
            <a:spcBef>
              <a:spcPct val="0"/>
            </a:spcBef>
            <a:spcAft>
              <a:spcPct val="35000"/>
            </a:spcAft>
            <a:buNone/>
          </a:pPr>
          <a:r>
            <a:rPr lang="fr-CA" sz="1600" kern="1200"/>
            <a:t>Recensement de tous les stages offerts au Collège </a:t>
          </a:r>
        </a:p>
      </dsp:txBody>
      <dsp:txXfrm>
        <a:off x="4787998" y="2467405"/>
        <a:ext cx="1518588" cy="1644936"/>
      </dsp:txXfrm>
    </dsp:sp>
    <dsp:sp modelId="{B244310E-B15E-A74E-9D41-21493FC84917}">
      <dsp:nvSpPr>
        <dsp:cNvPr id="0" name=""/>
        <dsp:cNvSpPr/>
      </dsp:nvSpPr>
      <dsp:spPr>
        <a:xfrm>
          <a:off x="5341675" y="1850553"/>
          <a:ext cx="411234" cy="411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8B385-A80E-6649-B162-8D69B69E0C12}">
      <dsp:nvSpPr>
        <dsp:cNvPr id="0" name=""/>
        <dsp:cNvSpPr/>
      </dsp:nvSpPr>
      <dsp:spPr>
        <a:xfrm>
          <a:off x="6338595" y="0"/>
          <a:ext cx="1674514" cy="164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100000"/>
            </a:lnSpc>
            <a:spcBef>
              <a:spcPct val="0"/>
            </a:spcBef>
            <a:spcAft>
              <a:spcPts val="0"/>
            </a:spcAft>
            <a:buNone/>
          </a:pPr>
          <a:r>
            <a:rPr lang="fr-CA" sz="1600" kern="1200"/>
            <a:t>2023-2024</a:t>
          </a:r>
        </a:p>
        <a:p>
          <a:pPr marL="0" lvl="0" indent="0" algn="ctr" defTabSz="711200">
            <a:lnSpc>
              <a:spcPct val="100000"/>
            </a:lnSpc>
            <a:spcBef>
              <a:spcPct val="0"/>
            </a:spcBef>
            <a:spcAft>
              <a:spcPts val="0"/>
            </a:spcAft>
            <a:buNone/>
          </a:pPr>
          <a:r>
            <a:rPr lang="fr-CA" sz="1600" kern="1200"/>
            <a:t>Consultation du comité des stages (éléments du guide)</a:t>
          </a:r>
          <a:endParaRPr lang="fr-CA" sz="1600" i="0" kern="1200"/>
        </a:p>
      </dsp:txBody>
      <dsp:txXfrm>
        <a:off x="6338595" y="0"/>
        <a:ext cx="1674514" cy="1644936"/>
      </dsp:txXfrm>
    </dsp:sp>
    <dsp:sp modelId="{3F9188C0-80B4-CD48-A572-3F97F339BF3D}">
      <dsp:nvSpPr>
        <dsp:cNvPr id="0" name=""/>
        <dsp:cNvSpPr/>
      </dsp:nvSpPr>
      <dsp:spPr>
        <a:xfrm>
          <a:off x="6970235" y="1850553"/>
          <a:ext cx="411234" cy="411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FC3E8-7914-D745-BD7D-10CCA7B497D7}">
      <dsp:nvSpPr>
        <dsp:cNvPr id="0" name=""/>
        <dsp:cNvSpPr/>
      </dsp:nvSpPr>
      <dsp:spPr>
        <a:xfrm>
          <a:off x="8045118" y="2467405"/>
          <a:ext cx="1347996" cy="164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CA" sz="1600" kern="1200"/>
            <a:t>Mai 2024</a:t>
          </a:r>
        </a:p>
        <a:p>
          <a:pPr marL="0" lvl="0" indent="0" algn="ctr" defTabSz="711200">
            <a:lnSpc>
              <a:spcPct val="90000"/>
            </a:lnSpc>
            <a:spcBef>
              <a:spcPct val="0"/>
            </a:spcBef>
            <a:spcAft>
              <a:spcPct val="35000"/>
            </a:spcAft>
            <a:buNone/>
          </a:pPr>
          <a:r>
            <a:rPr lang="fr-CA" sz="1600" kern="1200"/>
            <a:t>Présentation du guide aux différentes instances</a:t>
          </a:r>
          <a:endParaRPr lang="fr-CA" sz="1600" i="0" kern="1200"/>
        </a:p>
      </dsp:txBody>
      <dsp:txXfrm>
        <a:off x="8045118" y="2467405"/>
        <a:ext cx="1347996" cy="1644936"/>
      </dsp:txXfrm>
    </dsp:sp>
    <dsp:sp modelId="{4C4B50CA-6F59-3345-B0CB-37CFDFEE673F}">
      <dsp:nvSpPr>
        <dsp:cNvPr id="0" name=""/>
        <dsp:cNvSpPr/>
      </dsp:nvSpPr>
      <dsp:spPr>
        <a:xfrm>
          <a:off x="8513499" y="1850553"/>
          <a:ext cx="411234" cy="411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5BE94-E614-9D43-B222-BA3564A721A2}">
      <dsp:nvSpPr>
        <dsp:cNvPr id="0" name=""/>
        <dsp:cNvSpPr/>
      </dsp:nvSpPr>
      <dsp:spPr>
        <a:xfrm>
          <a:off x="0" y="0"/>
          <a:ext cx="2317428" cy="3903819"/>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FR" sz="2000" b="1" kern="1200">
            <a:solidFill>
              <a:schemeClr val="tx1"/>
            </a:solidFill>
          </a:endParaRPr>
        </a:p>
        <a:p>
          <a:pPr marL="0" lvl="0" indent="0" algn="ctr" defTabSz="889000">
            <a:lnSpc>
              <a:spcPct val="90000"/>
            </a:lnSpc>
            <a:spcBef>
              <a:spcPct val="0"/>
            </a:spcBef>
            <a:spcAft>
              <a:spcPct val="35000"/>
            </a:spcAft>
            <a:buNone/>
          </a:pPr>
          <a:r>
            <a:rPr lang="fr-FR" sz="2400" b="1" kern="1200">
              <a:solidFill>
                <a:schemeClr val="tx1"/>
              </a:solidFill>
            </a:rPr>
            <a:t>Plus de </a:t>
          </a:r>
        </a:p>
        <a:p>
          <a:pPr marL="0" lvl="0" indent="0" algn="ctr" defTabSz="889000">
            <a:lnSpc>
              <a:spcPct val="90000"/>
            </a:lnSpc>
            <a:spcBef>
              <a:spcPct val="0"/>
            </a:spcBef>
            <a:spcAft>
              <a:spcPct val="35000"/>
            </a:spcAft>
            <a:buNone/>
          </a:pPr>
          <a:r>
            <a:rPr lang="fr-FR" sz="2800" b="1" kern="1200">
              <a:solidFill>
                <a:schemeClr val="tx1"/>
              </a:solidFill>
            </a:rPr>
            <a:t>75</a:t>
          </a:r>
          <a:r>
            <a:rPr lang="fr-FR" sz="2400" b="1" kern="1200">
              <a:solidFill>
                <a:schemeClr val="tx1"/>
              </a:solidFill>
            </a:rPr>
            <a:t> </a:t>
          </a:r>
        </a:p>
        <a:p>
          <a:pPr marL="0" lvl="0" indent="0" algn="ctr" defTabSz="889000">
            <a:lnSpc>
              <a:spcPct val="90000"/>
            </a:lnSpc>
            <a:spcBef>
              <a:spcPct val="0"/>
            </a:spcBef>
            <a:spcAft>
              <a:spcPct val="35000"/>
            </a:spcAft>
            <a:buNone/>
          </a:pPr>
          <a:r>
            <a:rPr lang="fr-FR" sz="2400" b="1" kern="1200">
              <a:solidFill>
                <a:schemeClr val="tx1"/>
              </a:solidFill>
            </a:rPr>
            <a:t>Stages différents</a:t>
          </a:r>
        </a:p>
        <a:p>
          <a:pPr marL="0" lvl="0" indent="0" algn="ctr" defTabSz="889000">
            <a:lnSpc>
              <a:spcPct val="90000"/>
            </a:lnSpc>
            <a:spcBef>
              <a:spcPct val="0"/>
            </a:spcBef>
            <a:spcAft>
              <a:spcPct val="35000"/>
            </a:spcAft>
            <a:buNone/>
          </a:pPr>
          <a:r>
            <a:rPr lang="fr-FR" sz="2400" b="1" kern="1200">
              <a:solidFill>
                <a:schemeClr val="tx1"/>
              </a:solidFill>
            </a:rPr>
            <a:t>(DEC, FC, ATE-placement)</a:t>
          </a:r>
          <a:endParaRPr lang="fr-FR" sz="2400" b="0" kern="1200">
            <a:solidFill>
              <a:schemeClr val="tx1"/>
            </a:solidFill>
          </a:endParaRPr>
        </a:p>
      </dsp:txBody>
      <dsp:txXfrm>
        <a:off x="67875" y="67875"/>
        <a:ext cx="2181678" cy="3768069"/>
      </dsp:txXfrm>
    </dsp:sp>
    <dsp:sp modelId="{B93993AF-B980-F046-9AB9-622D0A0EBC53}">
      <dsp:nvSpPr>
        <dsp:cNvPr id="0" name=""/>
        <dsp:cNvSpPr/>
      </dsp:nvSpPr>
      <dsp:spPr>
        <a:xfrm>
          <a:off x="2709132" y="0"/>
          <a:ext cx="2317428" cy="3903819"/>
        </a:xfrm>
        <a:prstGeom prst="roundRect">
          <a:avLst>
            <a:gd name="adj" fmla="val 10000"/>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a:solidFill>
                <a:schemeClr val="tx1"/>
              </a:solidFill>
            </a:rPr>
            <a:t>Des centaines de stagiaires chaque année</a:t>
          </a:r>
        </a:p>
      </dsp:txBody>
      <dsp:txXfrm>
        <a:off x="2777007" y="67875"/>
        <a:ext cx="2181678" cy="3768069"/>
      </dsp:txXfrm>
    </dsp:sp>
    <dsp:sp modelId="{D60AA25D-51A3-F64B-8A0A-1D335BF7341B}">
      <dsp:nvSpPr>
        <dsp:cNvPr id="0" name=""/>
        <dsp:cNvSpPr/>
      </dsp:nvSpPr>
      <dsp:spPr>
        <a:xfrm>
          <a:off x="5415887" y="0"/>
          <a:ext cx="2317428" cy="3903819"/>
        </a:xfrm>
        <a:prstGeom prst="roundRect">
          <a:avLst>
            <a:gd name="adj" fmla="val 10000"/>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CA" sz="2000" b="1" kern="1200">
            <a:solidFill>
              <a:schemeClr val="tx1"/>
            </a:solidFill>
          </a:endParaRPr>
        </a:p>
        <a:p>
          <a:pPr marL="0" lvl="0" indent="0" algn="ctr" defTabSz="889000">
            <a:lnSpc>
              <a:spcPct val="90000"/>
            </a:lnSpc>
            <a:spcBef>
              <a:spcPct val="0"/>
            </a:spcBef>
            <a:spcAft>
              <a:spcPct val="35000"/>
            </a:spcAft>
            <a:buNone/>
          </a:pPr>
          <a:r>
            <a:rPr lang="fr-CA" sz="2400" b="1" kern="1200" baseline="0">
              <a:solidFill>
                <a:schemeClr val="tx1"/>
              </a:solidFill>
            </a:rPr>
            <a:t>Des centaines de milieux de stage diversifiés</a:t>
          </a:r>
          <a:endParaRPr lang="fr-CA" sz="2000" b="1" i="0" kern="1200">
            <a:solidFill>
              <a:schemeClr val="tx1"/>
            </a:solidFill>
          </a:endParaRPr>
        </a:p>
      </dsp:txBody>
      <dsp:txXfrm>
        <a:off x="5483762" y="67875"/>
        <a:ext cx="2181678" cy="3768069"/>
      </dsp:txXfrm>
    </dsp:sp>
    <dsp:sp modelId="{95F8D99B-1416-F340-A2B2-75923FE729B4}">
      <dsp:nvSpPr>
        <dsp:cNvPr id="0" name=""/>
        <dsp:cNvSpPr/>
      </dsp:nvSpPr>
      <dsp:spPr>
        <a:xfrm>
          <a:off x="8122643" y="0"/>
          <a:ext cx="2317428" cy="3903819"/>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a:solidFill>
                <a:schemeClr val="tx1"/>
              </a:solidFill>
            </a:rPr>
            <a:t>Hôpitaux</a:t>
          </a:r>
        </a:p>
        <a:p>
          <a:pPr marL="0" lvl="0" indent="0" algn="ctr" defTabSz="1066800">
            <a:lnSpc>
              <a:spcPct val="90000"/>
            </a:lnSpc>
            <a:spcBef>
              <a:spcPct val="0"/>
            </a:spcBef>
            <a:spcAft>
              <a:spcPct val="35000"/>
            </a:spcAft>
            <a:buNone/>
          </a:pPr>
          <a:r>
            <a:rPr lang="fr-CA" sz="2400" b="1" i="0" kern="1200" baseline="0">
              <a:solidFill>
                <a:schemeClr val="tx1"/>
              </a:solidFill>
            </a:rPr>
            <a:t>Laboratoires</a:t>
          </a:r>
        </a:p>
        <a:p>
          <a:pPr marL="0" lvl="0" indent="0" algn="ctr" defTabSz="1066800">
            <a:lnSpc>
              <a:spcPct val="90000"/>
            </a:lnSpc>
            <a:spcBef>
              <a:spcPct val="0"/>
            </a:spcBef>
            <a:spcAft>
              <a:spcPct val="35000"/>
            </a:spcAft>
            <a:buNone/>
          </a:pPr>
          <a:r>
            <a:rPr lang="fr-CA" sz="2400" b="1" i="0" kern="1200" baseline="0">
              <a:solidFill>
                <a:schemeClr val="tx1"/>
              </a:solidFill>
            </a:rPr>
            <a:t>Industries</a:t>
          </a:r>
        </a:p>
        <a:p>
          <a:pPr marL="0" lvl="0" indent="0" algn="ctr" defTabSz="1066800">
            <a:lnSpc>
              <a:spcPct val="90000"/>
            </a:lnSpc>
            <a:spcBef>
              <a:spcPct val="0"/>
            </a:spcBef>
            <a:spcAft>
              <a:spcPct val="35000"/>
            </a:spcAft>
            <a:buNone/>
          </a:pPr>
          <a:r>
            <a:rPr lang="fr-CA" sz="2400" b="1" i="0" kern="1200" baseline="0">
              <a:solidFill>
                <a:schemeClr val="tx1"/>
              </a:solidFill>
            </a:rPr>
            <a:t>Bureaux</a:t>
          </a:r>
        </a:p>
        <a:p>
          <a:pPr marL="0" lvl="0" indent="0" algn="ctr" defTabSz="1066800">
            <a:lnSpc>
              <a:spcPct val="90000"/>
            </a:lnSpc>
            <a:spcBef>
              <a:spcPct val="0"/>
            </a:spcBef>
            <a:spcAft>
              <a:spcPct val="35000"/>
            </a:spcAft>
            <a:buNone/>
          </a:pPr>
          <a:r>
            <a:rPr lang="fr-CA" sz="2400" b="1" i="0" kern="1200" baseline="0">
              <a:solidFill>
                <a:schemeClr val="tx1"/>
              </a:solidFill>
            </a:rPr>
            <a:t>Terrains</a:t>
          </a:r>
          <a:endParaRPr lang="fr-CA" sz="2400" b="0" i="0" kern="1200" baseline="0">
            <a:solidFill>
              <a:schemeClr val="tx1"/>
            </a:solidFill>
          </a:endParaRPr>
        </a:p>
      </dsp:txBody>
      <dsp:txXfrm>
        <a:off x="8190518" y="67875"/>
        <a:ext cx="2181678" cy="3768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001A5-48C0-2644-9F67-2464CD6EE577}">
      <dsp:nvSpPr>
        <dsp:cNvPr id="0" name=""/>
        <dsp:cNvSpPr/>
      </dsp:nvSpPr>
      <dsp:spPr>
        <a:xfrm>
          <a:off x="232954" y="1437603"/>
          <a:ext cx="1346557" cy="134655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4DB10-2DE1-7746-A9AC-C130DDBC5CE0}">
      <dsp:nvSpPr>
        <dsp:cNvPr id="0" name=""/>
        <dsp:cNvSpPr/>
      </dsp:nvSpPr>
      <dsp:spPr>
        <a:xfrm>
          <a:off x="515731" y="1720380"/>
          <a:ext cx="781003" cy="78100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05244-16D7-244E-A478-C16DBD15D010}">
      <dsp:nvSpPr>
        <dsp:cNvPr id="0" name=""/>
        <dsp:cNvSpPr/>
      </dsp:nvSpPr>
      <dsp:spPr>
        <a:xfrm>
          <a:off x="1868060" y="1437603"/>
          <a:ext cx="3174028" cy="134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fr-CA" sz="2800" kern="1200" noProof="0"/>
            <a:t>Loi visant à assurer la protection des stagiaires en milieu de travail</a:t>
          </a:r>
        </a:p>
      </dsp:txBody>
      <dsp:txXfrm>
        <a:off x="1868060" y="1437603"/>
        <a:ext cx="3174028" cy="1346557"/>
      </dsp:txXfrm>
    </dsp:sp>
    <dsp:sp modelId="{2DBFB3F9-1281-A945-9DCD-B43F0F9F3C9E}">
      <dsp:nvSpPr>
        <dsp:cNvPr id="0" name=""/>
        <dsp:cNvSpPr/>
      </dsp:nvSpPr>
      <dsp:spPr>
        <a:xfrm>
          <a:off x="5595434" y="1473691"/>
          <a:ext cx="1346557" cy="134655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F7D073-11D2-824E-98D1-15AF498595FD}">
      <dsp:nvSpPr>
        <dsp:cNvPr id="0" name=""/>
        <dsp:cNvSpPr/>
      </dsp:nvSpPr>
      <dsp:spPr>
        <a:xfrm>
          <a:off x="5877915" y="1720380"/>
          <a:ext cx="781003" cy="78100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D6F33-944A-AA42-A1BA-90573BF5AC6B}">
      <dsp:nvSpPr>
        <dsp:cNvPr id="0" name=""/>
        <dsp:cNvSpPr/>
      </dsp:nvSpPr>
      <dsp:spPr>
        <a:xfrm>
          <a:off x="7230244" y="1437603"/>
          <a:ext cx="3174028" cy="134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endParaRPr lang="fr-CA" sz="1600" i="0" kern="1200" noProof="0"/>
        </a:p>
      </dsp:txBody>
      <dsp:txXfrm>
        <a:off x="7230244" y="1437603"/>
        <a:ext cx="3174028" cy="13465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82FBA-A436-4F26-9B03-71067497A2FA}">
      <dsp:nvSpPr>
        <dsp:cNvPr id="0" name=""/>
        <dsp:cNvSpPr/>
      </dsp:nvSpPr>
      <dsp:spPr>
        <a:xfrm>
          <a:off x="5224891" y="1501995"/>
          <a:ext cx="2570137" cy="887109"/>
        </a:xfrm>
        <a:custGeom>
          <a:avLst/>
          <a:gdLst/>
          <a:ahLst/>
          <a:cxnLst/>
          <a:rect l="0" t="0" r="0" b="0"/>
          <a:pathLst>
            <a:path>
              <a:moveTo>
                <a:pt x="0" y="0"/>
              </a:moveTo>
              <a:lnTo>
                <a:pt x="0" y="441762"/>
              </a:lnTo>
              <a:lnTo>
                <a:pt x="2570137" y="441762"/>
              </a:lnTo>
              <a:lnTo>
                <a:pt x="2570137" y="8871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80F7CB-21CC-486A-9A5B-3941739256F5}">
      <dsp:nvSpPr>
        <dsp:cNvPr id="0" name=""/>
        <dsp:cNvSpPr/>
      </dsp:nvSpPr>
      <dsp:spPr>
        <a:xfrm>
          <a:off x="2124790" y="1501995"/>
          <a:ext cx="3100101" cy="890693"/>
        </a:xfrm>
        <a:custGeom>
          <a:avLst/>
          <a:gdLst/>
          <a:ahLst/>
          <a:cxnLst/>
          <a:rect l="0" t="0" r="0" b="0"/>
          <a:pathLst>
            <a:path>
              <a:moveTo>
                <a:pt x="3100101" y="0"/>
              </a:moveTo>
              <a:lnTo>
                <a:pt x="3100101" y="445346"/>
              </a:lnTo>
              <a:lnTo>
                <a:pt x="0" y="445346"/>
              </a:lnTo>
              <a:lnTo>
                <a:pt x="0" y="89069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7AB199-24CB-4A4D-94B4-4F94D71B14B1}">
      <dsp:nvSpPr>
        <dsp:cNvPr id="0" name=""/>
        <dsp:cNvSpPr/>
      </dsp:nvSpPr>
      <dsp:spPr>
        <a:xfrm>
          <a:off x="1950532" y="111877"/>
          <a:ext cx="6548717" cy="139011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12700" cap="flat" cmpd="sng" algn="ctr">
          <a:solidFill>
            <a:schemeClr val="accent4"/>
          </a:solidFill>
          <a:prstDash val="solid"/>
          <a:miter lim="800000"/>
        </a:ln>
        <a:effectLst>
          <a:outerShdw blurRad="50800" dist="38100" dir="5400000" algn="t" rotWithShape="0">
            <a:prstClr val="black">
              <a:alpha val="40000"/>
            </a:prst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r>
            <a:rPr lang="fr-CA" sz="2800" kern="1200">
              <a:solidFill>
                <a:schemeClr val="tx1"/>
              </a:solidFill>
            </a:rPr>
            <a:t>Pratiques proposées par des </a:t>
          </a:r>
        </a:p>
        <a:p>
          <a:pPr marL="0" lvl="0" indent="0" algn="ctr" defTabSz="1244600">
            <a:lnSpc>
              <a:spcPct val="90000"/>
            </a:lnSpc>
            <a:spcBef>
              <a:spcPct val="0"/>
            </a:spcBef>
            <a:spcAft>
              <a:spcPts val="0"/>
            </a:spcAft>
            <a:buNone/>
          </a:pPr>
          <a:r>
            <a:rPr lang="fr-CA" sz="2800" kern="1200">
              <a:solidFill>
                <a:schemeClr val="tx1"/>
              </a:solidFill>
            </a:rPr>
            <a:t>organisations externes</a:t>
          </a:r>
        </a:p>
      </dsp:txBody>
      <dsp:txXfrm>
        <a:off x="1950532" y="111877"/>
        <a:ext cx="6548717" cy="1390118"/>
      </dsp:txXfrm>
    </dsp:sp>
    <dsp:sp modelId="{A85A3833-0ECA-44BE-B9E6-382269F70C83}">
      <dsp:nvSpPr>
        <dsp:cNvPr id="0" name=""/>
        <dsp:cNvSpPr/>
      </dsp:nvSpPr>
      <dsp:spPr>
        <a:xfrm>
          <a:off x="4091" y="2392689"/>
          <a:ext cx="4241397" cy="2120698"/>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1905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A" sz="2800" kern="1200">
              <a:solidFill>
                <a:schemeClr val="tx1"/>
              </a:solidFill>
            </a:rPr>
            <a:t>Visite préalable </a:t>
          </a:r>
        </a:p>
        <a:p>
          <a:pPr marL="0" lvl="0" indent="0" algn="ctr" defTabSz="1244600">
            <a:lnSpc>
              <a:spcPct val="90000"/>
            </a:lnSpc>
            <a:spcBef>
              <a:spcPct val="0"/>
            </a:spcBef>
            <a:spcAft>
              <a:spcPct val="35000"/>
            </a:spcAft>
            <a:buNone/>
          </a:pPr>
          <a:r>
            <a:rPr lang="fr-CA" sz="2800" kern="1200">
              <a:solidFill>
                <a:schemeClr val="tx1"/>
              </a:solidFill>
            </a:rPr>
            <a:t>de tous les milieux</a:t>
          </a:r>
        </a:p>
      </dsp:txBody>
      <dsp:txXfrm>
        <a:off x="4091" y="2392689"/>
        <a:ext cx="4241397" cy="2120698"/>
      </dsp:txXfrm>
    </dsp:sp>
    <dsp:sp modelId="{74CB6BD7-4235-4986-AE61-AB1FECF85D66}">
      <dsp:nvSpPr>
        <dsp:cNvPr id="0" name=""/>
        <dsp:cNvSpPr/>
      </dsp:nvSpPr>
      <dsp:spPr>
        <a:xfrm>
          <a:off x="5140274" y="2389105"/>
          <a:ext cx="5309508" cy="2120698"/>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3500000" scaled="1"/>
          <a:tileRect/>
        </a:gra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A" sz="2800" kern="1200">
              <a:solidFill>
                <a:schemeClr val="tx1"/>
              </a:solidFill>
            </a:rPr>
            <a:t>Signature obligatoire d’une entente personnalisée pour chaque stagiaire</a:t>
          </a:r>
        </a:p>
      </dsp:txBody>
      <dsp:txXfrm>
        <a:off x="5140274" y="2389105"/>
        <a:ext cx="5309508" cy="2120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A087-34CD-4FBD-AA76-C4A6BA7E00FE}">
      <dsp:nvSpPr>
        <dsp:cNvPr id="0" name=""/>
        <dsp:cNvSpPr/>
      </dsp:nvSpPr>
      <dsp:spPr>
        <a:xfrm>
          <a:off x="4332874" y="1704516"/>
          <a:ext cx="1997479" cy="1380649"/>
        </a:xfrm>
        <a:prstGeom prst="flowChartAlternateProcess">
          <a:avLst/>
        </a:prstGeom>
        <a:noFill/>
        <a:ln>
          <a:noFill/>
        </a:ln>
        <a:effectLst/>
      </dsp:spPr>
      <dsp:style>
        <a:lnRef idx="0">
          <a:scrgbClr r="0" g="0" b="0"/>
        </a:lnRef>
        <a:fillRef idx="0">
          <a:scrgbClr r="0" g="0" b="0"/>
        </a:fillRef>
        <a:effectRef idx="0">
          <a:scrgbClr r="0" g="0" b="0"/>
        </a:effectRef>
        <a:fontRef idx="minor">
          <a:schemeClr val="accent5"/>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A" sz="2800" kern="1200">
              <a:solidFill>
                <a:schemeClr val="tx1"/>
              </a:solidFill>
            </a:rPr>
            <a:t>Choix faits par le Collège</a:t>
          </a:r>
        </a:p>
      </dsp:txBody>
      <dsp:txXfrm>
        <a:off x="4400270" y="1771912"/>
        <a:ext cx="1862687" cy="1245857"/>
      </dsp:txXfrm>
    </dsp:sp>
    <dsp:sp modelId="{0BA43078-A823-483B-B946-813C998A8BD9}">
      <dsp:nvSpPr>
        <dsp:cNvPr id="0" name=""/>
        <dsp:cNvSpPr/>
      </dsp:nvSpPr>
      <dsp:spPr>
        <a:xfrm rot="16200000">
          <a:off x="5216796" y="1579146"/>
          <a:ext cx="229636" cy="21103"/>
        </a:xfrm>
        <a:custGeom>
          <a:avLst/>
          <a:gdLst/>
          <a:ahLst/>
          <a:cxnLst/>
          <a:rect l="0" t="0" r="0" b="0"/>
          <a:pathLst>
            <a:path>
              <a:moveTo>
                <a:pt x="0" y="10551"/>
              </a:moveTo>
              <a:lnTo>
                <a:pt x="229636" y="1055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5325873" y="1583957"/>
        <a:ext cx="11481" cy="11481"/>
      </dsp:txXfrm>
    </dsp:sp>
    <dsp:sp modelId="{C8F88B93-43B3-4244-96F8-45E905E01A0E}">
      <dsp:nvSpPr>
        <dsp:cNvPr id="0" name=""/>
        <dsp:cNvSpPr/>
      </dsp:nvSpPr>
      <dsp:spPr>
        <a:xfrm>
          <a:off x="3716916" y="-26331"/>
          <a:ext cx="3229394" cy="1501212"/>
        </a:xfrm>
        <a:prstGeom prst="flowChartAlternateProcess">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1270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fr-CA" sz="2000" kern="1200"/>
            <a:t>L’extrait obligatoire </a:t>
          </a:r>
        </a:p>
        <a:p>
          <a:pPr marL="0" lvl="0" indent="0" algn="ctr" defTabSz="889000">
            <a:lnSpc>
              <a:spcPct val="90000"/>
            </a:lnSpc>
            <a:spcBef>
              <a:spcPct val="0"/>
            </a:spcBef>
            <a:spcAft>
              <a:spcPts val="0"/>
            </a:spcAft>
            <a:buNone/>
          </a:pPr>
          <a:r>
            <a:rPr lang="fr-CA" sz="2000" kern="1200"/>
            <a:t>dans le plan de cours</a:t>
          </a:r>
        </a:p>
      </dsp:txBody>
      <dsp:txXfrm>
        <a:off x="3790198" y="46951"/>
        <a:ext cx="3082830" cy="1354648"/>
      </dsp:txXfrm>
    </dsp:sp>
    <dsp:sp modelId="{3D67D6C5-7822-43B0-925D-4BF1438C8DB2}">
      <dsp:nvSpPr>
        <dsp:cNvPr id="0" name=""/>
        <dsp:cNvSpPr/>
      </dsp:nvSpPr>
      <dsp:spPr>
        <a:xfrm rot="21581910">
          <a:off x="6330322" y="2377969"/>
          <a:ext cx="404735" cy="21103"/>
        </a:xfrm>
        <a:custGeom>
          <a:avLst/>
          <a:gdLst/>
          <a:ahLst/>
          <a:cxnLst/>
          <a:rect l="0" t="0" r="0" b="0"/>
          <a:pathLst>
            <a:path>
              <a:moveTo>
                <a:pt x="0" y="10551"/>
              </a:moveTo>
              <a:lnTo>
                <a:pt x="404735" y="1055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6522571" y="2378402"/>
        <a:ext cx="20236" cy="20236"/>
      </dsp:txXfrm>
    </dsp:sp>
    <dsp:sp modelId="{BE3D499B-B84D-44D6-A27C-761B6889537E}">
      <dsp:nvSpPr>
        <dsp:cNvPr id="0" name=""/>
        <dsp:cNvSpPr/>
      </dsp:nvSpPr>
      <dsp:spPr>
        <a:xfrm>
          <a:off x="6734716" y="1788326"/>
          <a:ext cx="4077572" cy="1176805"/>
        </a:xfrm>
        <a:prstGeom prst="flowChartAlternateProcess">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t>Le protocole de sécurité </a:t>
          </a:r>
        </a:p>
        <a:p>
          <a:pPr marL="0" lvl="0" indent="0" algn="ctr" defTabSz="889000">
            <a:lnSpc>
              <a:spcPct val="90000"/>
            </a:lnSpc>
            <a:spcBef>
              <a:spcPct val="0"/>
            </a:spcBef>
            <a:spcAft>
              <a:spcPct val="35000"/>
            </a:spcAft>
            <a:buNone/>
          </a:pPr>
          <a:r>
            <a:rPr lang="fr-CA" sz="1700" kern="1200"/>
            <a:t>(inclus dans le guide des stages)</a:t>
          </a:r>
        </a:p>
      </dsp:txBody>
      <dsp:txXfrm>
        <a:off x="6792162" y="1845772"/>
        <a:ext cx="3962680" cy="1061913"/>
      </dsp:txXfrm>
    </dsp:sp>
    <dsp:sp modelId="{786581B5-7D0D-4AD7-812F-DD328AF1AA2E}">
      <dsp:nvSpPr>
        <dsp:cNvPr id="0" name=""/>
        <dsp:cNvSpPr/>
      </dsp:nvSpPr>
      <dsp:spPr>
        <a:xfrm rot="5400000">
          <a:off x="5152343" y="3253884"/>
          <a:ext cx="358541" cy="21103"/>
        </a:xfrm>
        <a:custGeom>
          <a:avLst/>
          <a:gdLst/>
          <a:ahLst/>
          <a:cxnLst/>
          <a:rect l="0" t="0" r="0" b="0"/>
          <a:pathLst>
            <a:path>
              <a:moveTo>
                <a:pt x="0" y="10551"/>
              </a:moveTo>
              <a:lnTo>
                <a:pt x="358541" y="1055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5322650" y="3255472"/>
        <a:ext cx="17927" cy="17927"/>
      </dsp:txXfrm>
    </dsp:sp>
    <dsp:sp modelId="{49753D9B-6D05-42DD-A4C3-5FFD1F40E8D0}">
      <dsp:nvSpPr>
        <dsp:cNvPr id="0" name=""/>
        <dsp:cNvSpPr/>
      </dsp:nvSpPr>
      <dsp:spPr>
        <a:xfrm>
          <a:off x="3223164" y="3443707"/>
          <a:ext cx="4216898" cy="1243401"/>
        </a:xfrm>
        <a:prstGeom prst="roundRect">
          <a:avLst/>
        </a:prstGeom>
        <a:solidFill>
          <a:schemeClr val="accent6">
            <a:lumMod val="60000"/>
            <a:lumOff val="40000"/>
          </a:schemeClr>
        </a:soli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t>L’arbre décisionnel pour la </a:t>
          </a:r>
        </a:p>
        <a:p>
          <a:pPr marL="0" lvl="0" indent="0" algn="ctr" defTabSz="889000">
            <a:lnSpc>
              <a:spcPct val="90000"/>
            </a:lnSpc>
            <a:spcBef>
              <a:spcPct val="0"/>
            </a:spcBef>
            <a:spcAft>
              <a:spcPct val="35000"/>
            </a:spcAft>
            <a:buNone/>
          </a:pPr>
          <a:r>
            <a:rPr lang="fr-CA" sz="2000" kern="1200"/>
            <a:t>gestion des absences</a:t>
          </a:r>
        </a:p>
        <a:p>
          <a:pPr marL="0" lvl="0" indent="0" algn="ctr" defTabSz="889000">
            <a:lnSpc>
              <a:spcPct val="90000"/>
            </a:lnSpc>
            <a:spcBef>
              <a:spcPct val="0"/>
            </a:spcBef>
            <a:spcAft>
              <a:spcPct val="35000"/>
            </a:spcAft>
            <a:buNone/>
          </a:pPr>
          <a:r>
            <a:rPr lang="fr-CA" sz="1600" kern="1200"/>
            <a:t>(inclus dans le guide des stages)</a:t>
          </a:r>
        </a:p>
      </dsp:txBody>
      <dsp:txXfrm>
        <a:off x="3283862" y="3504405"/>
        <a:ext cx="4095502" cy="1122005"/>
      </dsp:txXfrm>
    </dsp:sp>
    <dsp:sp modelId="{C45CBDBE-3604-43CC-91A0-51279BD09544}">
      <dsp:nvSpPr>
        <dsp:cNvPr id="0" name=""/>
        <dsp:cNvSpPr/>
      </dsp:nvSpPr>
      <dsp:spPr>
        <a:xfrm rot="10851786">
          <a:off x="3993513" y="2366689"/>
          <a:ext cx="339617" cy="21103"/>
        </a:xfrm>
        <a:custGeom>
          <a:avLst/>
          <a:gdLst/>
          <a:ahLst/>
          <a:cxnLst/>
          <a:rect l="0" t="0" r="0" b="0"/>
          <a:pathLst>
            <a:path>
              <a:moveTo>
                <a:pt x="0" y="10551"/>
              </a:moveTo>
              <a:lnTo>
                <a:pt x="339617" y="1055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rot="10800000">
        <a:off x="4154831" y="2368750"/>
        <a:ext cx="16980" cy="16980"/>
      </dsp:txXfrm>
    </dsp:sp>
    <dsp:sp modelId="{FB22F229-57FC-4CF2-BB3A-BD3D2DA6B9D2}">
      <dsp:nvSpPr>
        <dsp:cNvPr id="0" name=""/>
        <dsp:cNvSpPr/>
      </dsp:nvSpPr>
      <dsp:spPr>
        <a:xfrm>
          <a:off x="484470" y="1706559"/>
          <a:ext cx="3510550" cy="1283405"/>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CA" sz="2100" kern="1200"/>
            <a:t>La formation obligatoire préalable au stage</a:t>
          </a:r>
        </a:p>
        <a:p>
          <a:pPr marL="0" lvl="0" indent="0" algn="ctr" defTabSz="933450">
            <a:lnSpc>
              <a:spcPct val="90000"/>
            </a:lnSpc>
            <a:spcBef>
              <a:spcPct val="0"/>
            </a:spcBef>
            <a:spcAft>
              <a:spcPct val="35000"/>
            </a:spcAft>
            <a:buNone/>
          </a:pPr>
          <a:r>
            <a:rPr lang="fr-CA" sz="1800" kern="1200"/>
            <a:t>(donnée par le Collège)</a:t>
          </a:r>
        </a:p>
      </dsp:txBody>
      <dsp:txXfrm>
        <a:off x="547121" y="1769210"/>
        <a:ext cx="3385248" cy="11581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45823-79D5-4B0E-BE27-644A012D8315}">
      <dsp:nvSpPr>
        <dsp:cNvPr id="0" name=""/>
        <dsp:cNvSpPr/>
      </dsp:nvSpPr>
      <dsp:spPr>
        <a:xfrm rot="16200000">
          <a:off x="1674034" y="-1674034"/>
          <a:ext cx="2160526" cy="5508594"/>
        </a:xfrm>
        <a:prstGeom prst="round1Rect">
          <a:avLst/>
        </a:prstGeom>
        <a:solidFill>
          <a:schemeClr val="accent5">
            <a:lumMod val="60000"/>
            <a:lumOff val="40000"/>
          </a:schemeClr>
        </a:solidFill>
        <a:ln w="2540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rPr>
            <a:t>1</a:t>
          </a:r>
        </a:p>
        <a:p>
          <a:pPr marL="0" lvl="0" indent="0" algn="ctr" defTabSz="1066800">
            <a:lnSpc>
              <a:spcPct val="90000"/>
            </a:lnSpc>
            <a:spcBef>
              <a:spcPct val="0"/>
            </a:spcBef>
            <a:spcAft>
              <a:spcPct val="35000"/>
            </a:spcAft>
            <a:buNone/>
          </a:pPr>
          <a:r>
            <a:rPr lang="fr-FR" sz="2000" b="1" kern="1200">
              <a:solidFill>
                <a:schemeClr val="tx1"/>
              </a:solidFill>
            </a:rPr>
            <a:t>Informer les stagiaires de leurs droits</a:t>
          </a:r>
          <a:endParaRPr lang="fr-CA" sz="2000" b="1" kern="1200"/>
        </a:p>
      </dsp:txBody>
      <dsp:txXfrm rot="5400000">
        <a:off x="-1" y="1"/>
        <a:ext cx="5508594" cy="1620394"/>
      </dsp:txXfrm>
    </dsp:sp>
    <dsp:sp modelId="{CC0CA616-4C29-4FFA-B159-2AEF617A66B5}">
      <dsp:nvSpPr>
        <dsp:cNvPr id="0" name=""/>
        <dsp:cNvSpPr/>
      </dsp:nvSpPr>
      <dsp:spPr>
        <a:xfrm>
          <a:off x="5508594" y="0"/>
          <a:ext cx="5508594" cy="2160526"/>
        </a:xfrm>
        <a:prstGeom prst="round1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rPr>
            <a:t>2</a:t>
          </a:r>
        </a:p>
        <a:p>
          <a:pPr marL="0" lvl="0" indent="0" algn="ctr" defTabSz="1066800">
            <a:lnSpc>
              <a:spcPct val="90000"/>
            </a:lnSpc>
            <a:spcBef>
              <a:spcPct val="0"/>
            </a:spcBef>
            <a:spcAft>
              <a:spcPct val="35000"/>
            </a:spcAft>
            <a:buNone/>
          </a:pPr>
          <a:r>
            <a:rPr lang="fr-FR" sz="2000" b="1" kern="1200">
              <a:solidFill>
                <a:schemeClr val="tx1"/>
              </a:solidFill>
            </a:rPr>
            <a:t>Accommoder les stagiaires qui s’absentent</a:t>
          </a:r>
          <a:endParaRPr lang="fr-CA" sz="2000" kern="1200"/>
        </a:p>
      </dsp:txBody>
      <dsp:txXfrm>
        <a:off x="5508594" y="0"/>
        <a:ext cx="5508594" cy="1620394"/>
      </dsp:txXfrm>
    </dsp:sp>
    <dsp:sp modelId="{65480B1A-F73E-49B5-953E-019853B5AFEC}">
      <dsp:nvSpPr>
        <dsp:cNvPr id="0" name=""/>
        <dsp:cNvSpPr/>
      </dsp:nvSpPr>
      <dsp:spPr>
        <a:xfrm rot="10800000">
          <a:off x="0" y="2160526"/>
          <a:ext cx="5508594" cy="2160526"/>
        </a:xfrm>
        <a:prstGeom prst="round1Rect">
          <a:avLst/>
        </a:prstGeom>
        <a:solidFill>
          <a:schemeClr val="accent1">
            <a:lumMod val="60000"/>
            <a:lumOff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rPr>
            <a:t>3</a:t>
          </a:r>
        </a:p>
        <a:p>
          <a:pPr marL="0" lvl="0" indent="0" algn="ctr" defTabSz="1066800">
            <a:lnSpc>
              <a:spcPct val="90000"/>
            </a:lnSpc>
            <a:spcBef>
              <a:spcPct val="0"/>
            </a:spcBef>
            <a:spcAft>
              <a:spcPct val="35000"/>
            </a:spcAft>
            <a:buNone/>
          </a:pPr>
          <a:r>
            <a:rPr lang="fr-FR" sz="2000" b="1" kern="1200">
              <a:solidFill>
                <a:schemeClr val="tx1"/>
              </a:solidFill>
            </a:rPr>
            <a:t>Prendre les moyens raisonnables pour prévenir le HP et VACS + protéger + faire cesser</a:t>
          </a:r>
          <a:endParaRPr lang="fr-CA" sz="2000" kern="1200"/>
        </a:p>
      </dsp:txBody>
      <dsp:txXfrm rot="10800000">
        <a:off x="0" y="2700657"/>
        <a:ext cx="5508594" cy="1620394"/>
      </dsp:txXfrm>
    </dsp:sp>
    <dsp:sp modelId="{C8B9A5C0-D01D-41EC-9B62-2FC7A15C3179}">
      <dsp:nvSpPr>
        <dsp:cNvPr id="0" name=""/>
        <dsp:cNvSpPr/>
      </dsp:nvSpPr>
      <dsp:spPr>
        <a:xfrm rot="5400000">
          <a:off x="7182628" y="486491"/>
          <a:ext cx="2160526" cy="5508594"/>
        </a:xfrm>
        <a:prstGeom prst="round1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rPr>
            <a:t>4</a:t>
          </a:r>
        </a:p>
        <a:p>
          <a:pPr marL="0" lvl="0" indent="0" algn="ctr" defTabSz="1066800">
            <a:lnSpc>
              <a:spcPct val="90000"/>
            </a:lnSpc>
            <a:spcBef>
              <a:spcPct val="0"/>
            </a:spcBef>
            <a:spcAft>
              <a:spcPts val="0"/>
            </a:spcAft>
            <a:buNone/>
          </a:pPr>
          <a:r>
            <a:rPr lang="fr-FR" sz="2000" b="1" kern="1200">
              <a:solidFill>
                <a:schemeClr val="tx1"/>
              </a:solidFill>
            </a:rPr>
            <a:t>Respecter les renseignements personnels </a:t>
          </a:r>
        </a:p>
        <a:p>
          <a:pPr marL="0" lvl="0" indent="0" algn="ctr" defTabSz="1066800">
            <a:lnSpc>
              <a:spcPct val="90000"/>
            </a:lnSpc>
            <a:spcBef>
              <a:spcPct val="0"/>
            </a:spcBef>
            <a:spcAft>
              <a:spcPts val="0"/>
            </a:spcAft>
            <a:buNone/>
          </a:pPr>
          <a:r>
            <a:rPr lang="fr-FR" sz="2000" b="1" kern="1200">
              <a:solidFill>
                <a:schemeClr val="tx1"/>
              </a:solidFill>
            </a:rPr>
            <a:t>des stagiaires</a:t>
          </a:r>
          <a:endParaRPr lang="fr-CA" sz="2000" kern="1200"/>
        </a:p>
      </dsp:txBody>
      <dsp:txXfrm rot="-5400000">
        <a:off x="5508593" y="2700657"/>
        <a:ext cx="5508594" cy="1620394"/>
      </dsp:txXfrm>
    </dsp:sp>
    <dsp:sp modelId="{5DD0F120-F9AA-4C0E-887B-B5C340DCCC03}">
      <dsp:nvSpPr>
        <dsp:cNvPr id="0" name=""/>
        <dsp:cNvSpPr/>
      </dsp:nvSpPr>
      <dsp:spPr>
        <a:xfrm>
          <a:off x="2414719" y="1418050"/>
          <a:ext cx="6187748" cy="1484951"/>
        </a:xfrm>
        <a:prstGeom prst="roundRect">
          <a:avLst/>
        </a:prstGeom>
        <a:solidFill>
          <a:schemeClr val="tx2">
            <a:lumMod val="20000"/>
            <a:lumOff val="80000"/>
          </a:schemeClr>
        </a:solidFill>
        <a:ln w="19050" cap="flat" cmpd="sng" algn="ctr">
          <a:solidFill>
            <a:schemeClr val="bg1"/>
          </a:solidFill>
          <a:prstDash val="solid"/>
          <a:miter lim="800000"/>
        </a:ln>
        <a:effectLst>
          <a:outerShdw blurRad="57785" dist="33020" dir="3180000" algn="ctr" rotWithShape="0">
            <a:srgbClr val="000000">
              <a:alpha val="30000"/>
            </a:srgbClr>
          </a:outerShdw>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a:solidFill>
                <a:schemeClr val="tx1"/>
              </a:solidFill>
            </a:rPr>
            <a:t>Le Collège a les mêmes responsabilités envers stagiaires que l’employeur envers les travailleurs </a:t>
          </a:r>
        </a:p>
        <a:p>
          <a:pPr marL="0" lvl="0" indent="0" algn="ctr" defTabSz="666750">
            <a:lnSpc>
              <a:spcPct val="90000"/>
            </a:lnSpc>
            <a:spcBef>
              <a:spcPct val="0"/>
            </a:spcBef>
            <a:spcAft>
              <a:spcPct val="35000"/>
            </a:spcAft>
            <a:buNone/>
          </a:pPr>
          <a:r>
            <a:rPr lang="fr-FR" sz="1500" b="1" kern="1200">
              <a:solidFill>
                <a:schemeClr val="tx1"/>
              </a:solidFill>
            </a:rPr>
            <a:t>ET</a:t>
          </a:r>
        </a:p>
        <a:p>
          <a:pPr marL="0" lvl="0" indent="0" algn="ctr" defTabSz="666750">
            <a:lnSpc>
              <a:spcPct val="90000"/>
            </a:lnSpc>
            <a:spcBef>
              <a:spcPct val="0"/>
            </a:spcBef>
            <a:spcAft>
              <a:spcPct val="35000"/>
            </a:spcAft>
            <a:buNone/>
          </a:pPr>
          <a:r>
            <a:rPr lang="fr-CA" sz="1500" b="1" kern="1200">
              <a:solidFill>
                <a:schemeClr val="tx1"/>
              </a:solidFill>
            </a:rPr>
            <a:t>Le Collège ne peut pas déléguer ses responsabilités aux milieux de stage</a:t>
          </a:r>
          <a:endParaRPr lang="fr-CA" sz="1500" kern="1200"/>
        </a:p>
      </dsp:txBody>
      <dsp:txXfrm>
        <a:off x="2487208" y="1490539"/>
        <a:ext cx="6042770" cy="13399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A188-EEB5-484C-A0A2-879AFFDBD2D2}">
      <dsp:nvSpPr>
        <dsp:cNvPr id="0" name=""/>
        <dsp:cNvSpPr/>
      </dsp:nvSpPr>
      <dsp:spPr>
        <a:xfrm>
          <a:off x="3589" y="0"/>
          <a:ext cx="4813315" cy="3903819"/>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54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CA" sz="3200" b="1" kern="1200">
              <a:solidFill>
                <a:schemeClr val="tx1"/>
              </a:solidFill>
            </a:rPr>
            <a:t>Le Collège </a:t>
          </a:r>
        </a:p>
        <a:p>
          <a:pPr marL="0" lvl="0" indent="0" algn="ctr" defTabSz="1422400">
            <a:lnSpc>
              <a:spcPct val="90000"/>
            </a:lnSpc>
            <a:spcBef>
              <a:spcPct val="0"/>
            </a:spcBef>
            <a:spcAft>
              <a:spcPct val="35000"/>
            </a:spcAft>
            <a:buNone/>
          </a:pPr>
          <a:r>
            <a:rPr lang="fr-CA" sz="3200" b="1" kern="1200">
              <a:solidFill>
                <a:schemeClr val="tx1"/>
              </a:solidFill>
            </a:rPr>
            <a:t>doit prendre les moyens raisonnables pour que la personne stagiaire </a:t>
          </a:r>
          <a:r>
            <a:rPr lang="fr-CA" sz="3200" b="1" u="sng" kern="1200">
              <a:solidFill>
                <a:schemeClr val="accent3">
                  <a:lumMod val="50000"/>
                </a:schemeClr>
              </a:solidFill>
            </a:rPr>
            <a:t>réussisse son stage</a:t>
          </a:r>
          <a:r>
            <a:rPr lang="fr-CA" sz="3200" b="1" kern="1200">
              <a:solidFill>
                <a:schemeClr val="tx1"/>
              </a:solidFill>
            </a:rPr>
            <a:t>, même si elle exerce un droit prévu par la loi</a:t>
          </a:r>
        </a:p>
      </dsp:txBody>
      <dsp:txXfrm>
        <a:off x="117928" y="114339"/>
        <a:ext cx="4584637" cy="3675141"/>
      </dsp:txXfrm>
    </dsp:sp>
    <dsp:sp modelId="{D60AA25D-51A3-F64B-8A0A-1D335BF7341B}">
      <dsp:nvSpPr>
        <dsp:cNvPr id="0" name=""/>
        <dsp:cNvSpPr/>
      </dsp:nvSpPr>
      <dsp:spPr>
        <a:xfrm>
          <a:off x="5625542" y="0"/>
          <a:ext cx="4813315" cy="3903819"/>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CA" sz="3200" b="1" kern="1200">
              <a:solidFill>
                <a:schemeClr val="tx1"/>
              </a:solidFill>
            </a:rPr>
            <a:t>Le Collège </a:t>
          </a:r>
        </a:p>
        <a:p>
          <a:pPr marL="0" lvl="0" indent="0" algn="ctr" defTabSz="1422400">
            <a:lnSpc>
              <a:spcPct val="90000"/>
            </a:lnSpc>
            <a:spcBef>
              <a:spcPct val="0"/>
            </a:spcBef>
            <a:spcAft>
              <a:spcPct val="35000"/>
            </a:spcAft>
            <a:buNone/>
          </a:pPr>
          <a:r>
            <a:rPr lang="fr-CA" sz="3200" b="1" u="sng" kern="1200">
              <a:solidFill>
                <a:schemeClr val="accent3">
                  <a:lumMod val="50000"/>
                </a:schemeClr>
              </a:solidFill>
            </a:rPr>
            <a:t>ne peut pas pénaliser </a:t>
          </a:r>
          <a:r>
            <a:rPr lang="fr-CA" sz="3200" b="1" kern="1200">
              <a:solidFill>
                <a:schemeClr val="tx1"/>
              </a:solidFill>
            </a:rPr>
            <a:t>la personne stagiaire à cause de l’exercice de l’un de ses droits ou d’une plainte déposée à la CNESST</a:t>
          </a:r>
          <a:endParaRPr lang="fr-FR" sz="3200" b="1" kern="1200">
            <a:solidFill>
              <a:schemeClr val="tx1"/>
            </a:solidFill>
          </a:endParaRPr>
        </a:p>
      </dsp:txBody>
      <dsp:txXfrm>
        <a:off x="5739881" y="114339"/>
        <a:ext cx="4584637" cy="367514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022936" cy="350463"/>
          </a:xfrm>
          <a:prstGeom prst="rect">
            <a:avLst/>
          </a:prstGeom>
        </p:spPr>
        <p:txBody>
          <a:bodyPr vert="horz" lIns="92957" tIns="46478" rIns="92957" bIns="46478" rtlCol="0"/>
          <a:lstStyle>
            <a:lvl1pPr algn="l">
              <a:defRPr sz="1200"/>
            </a:lvl1pPr>
          </a:lstStyle>
          <a:p>
            <a:endParaRPr lang="fr-FR"/>
          </a:p>
        </p:txBody>
      </p:sp>
      <p:sp>
        <p:nvSpPr>
          <p:cNvPr id="3" name="Espace réservé de la date 2"/>
          <p:cNvSpPr>
            <a:spLocks noGrp="1"/>
          </p:cNvSpPr>
          <p:nvPr>
            <p:ph type="dt" idx="1"/>
          </p:nvPr>
        </p:nvSpPr>
        <p:spPr>
          <a:xfrm>
            <a:off x="5258617" y="0"/>
            <a:ext cx="4022936" cy="350463"/>
          </a:xfrm>
          <a:prstGeom prst="rect">
            <a:avLst/>
          </a:prstGeom>
        </p:spPr>
        <p:txBody>
          <a:bodyPr vert="horz" lIns="92957" tIns="46478" rIns="92957" bIns="46478" rtlCol="0"/>
          <a:lstStyle>
            <a:lvl1pPr algn="r">
              <a:defRPr sz="1200"/>
            </a:lvl1pPr>
          </a:lstStyle>
          <a:p>
            <a:fld id="{5E1CFBA8-5069-4342-93F2-A78129EF8A8B}" type="datetimeFigureOut">
              <a:rPr lang="fr-FR" smtClean="0"/>
              <a:t>30/05/2024</a:t>
            </a:fld>
            <a:endParaRPr lang="fr-FR"/>
          </a:p>
        </p:txBody>
      </p:sp>
      <p:sp>
        <p:nvSpPr>
          <p:cNvPr id="4" name="Espace réservé de l'image de diapositive 3"/>
          <p:cNvSpPr>
            <a:spLocks noGrp="1" noRot="1" noChangeAspect="1"/>
          </p:cNvSpPr>
          <p:nvPr>
            <p:ph type="sldImg" idx="2"/>
          </p:nvPr>
        </p:nvSpPr>
        <p:spPr>
          <a:xfrm>
            <a:off x="2547938" y="873125"/>
            <a:ext cx="4187825" cy="2355850"/>
          </a:xfrm>
          <a:prstGeom prst="rect">
            <a:avLst/>
          </a:prstGeom>
          <a:noFill/>
          <a:ln w="12700">
            <a:solidFill>
              <a:prstClr val="black"/>
            </a:solidFill>
          </a:ln>
        </p:spPr>
        <p:txBody>
          <a:bodyPr vert="horz" lIns="92957" tIns="46478" rIns="92957" bIns="46478" rtlCol="0" anchor="ctr"/>
          <a:lstStyle/>
          <a:p>
            <a:endParaRPr lang="fr-FR"/>
          </a:p>
        </p:txBody>
      </p:sp>
      <p:sp>
        <p:nvSpPr>
          <p:cNvPr id="5" name="Espace réservé des notes 4"/>
          <p:cNvSpPr>
            <a:spLocks noGrp="1"/>
          </p:cNvSpPr>
          <p:nvPr>
            <p:ph type="body" sz="quarter" idx="3"/>
          </p:nvPr>
        </p:nvSpPr>
        <p:spPr>
          <a:xfrm>
            <a:off x="928370" y="3361532"/>
            <a:ext cx="7426960" cy="2750344"/>
          </a:xfrm>
          <a:prstGeom prst="rect">
            <a:avLst/>
          </a:prstGeom>
        </p:spPr>
        <p:txBody>
          <a:bodyPr vert="horz" lIns="92957" tIns="46478" rIns="92957" bIns="46478"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2" y="6634538"/>
            <a:ext cx="4022936" cy="350462"/>
          </a:xfrm>
          <a:prstGeom prst="rect">
            <a:avLst/>
          </a:prstGeom>
        </p:spPr>
        <p:txBody>
          <a:bodyPr vert="horz" lIns="92957" tIns="46478" rIns="92957" bIns="4647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258617" y="6634538"/>
            <a:ext cx="4022936" cy="350462"/>
          </a:xfrm>
          <a:prstGeom prst="rect">
            <a:avLst/>
          </a:prstGeom>
        </p:spPr>
        <p:txBody>
          <a:bodyPr vert="horz" lIns="92957" tIns="46478" rIns="92957" bIns="46478" rtlCol="0" anchor="b"/>
          <a:lstStyle>
            <a:lvl1pPr algn="r">
              <a:defRPr sz="1200"/>
            </a:lvl1pPr>
          </a:lstStyle>
          <a:p>
            <a:fld id="{D7E288A6-1674-FC46-8299-B1216CC4469A}" type="slidenum">
              <a:rPr lang="fr-FR" smtClean="0"/>
              <a:t>‹N°›</a:t>
            </a:fld>
            <a:endParaRPr lang="fr-FR"/>
          </a:p>
        </p:txBody>
      </p:sp>
    </p:spTree>
    <p:extLst>
      <p:ext uri="{BB962C8B-B14F-4D97-AF65-F5344CB8AC3E}">
        <p14:creationId xmlns:p14="http://schemas.microsoft.com/office/powerpoint/2010/main" val="274280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4</a:t>
            </a:fld>
            <a:endParaRPr lang="fr-FR"/>
          </a:p>
        </p:txBody>
      </p:sp>
    </p:spTree>
    <p:extLst>
      <p:ext uri="{BB962C8B-B14F-4D97-AF65-F5344CB8AC3E}">
        <p14:creationId xmlns:p14="http://schemas.microsoft.com/office/powerpoint/2010/main" val="276812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6</a:t>
            </a:fld>
            <a:endParaRPr lang="fr-FR"/>
          </a:p>
        </p:txBody>
      </p:sp>
    </p:spTree>
    <p:extLst>
      <p:ext uri="{BB962C8B-B14F-4D97-AF65-F5344CB8AC3E}">
        <p14:creationId xmlns:p14="http://schemas.microsoft.com/office/powerpoint/2010/main" val="171081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14</a:t>
            </a:fld>
            <a:endParaRPr lang="fr-FR"/>
          </a:p>
        </p:txBody>
      </p:sp>
    </p:spTree>
    <p:extLst>
      <p:ext uri="{BB962C8B-B14F-4D97-AF65-F5344CB8AC3E}">
        <p14:creationId xmlns:p14="http://schemas.microsoft.com/office/powerpoint/2010/main" val="218162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15</a:t>
            </a:fld>
            <a:endParaRPr lang="fr-FR"/>
          </a:p>
        </p:txBody>
      </p:sp>
    </p:spTree>
    <p:extLst>
      <p:ext uri="{BB962C8B-B14F-4D97-AF65-F5344CB8AC3E}">
        <p14:creationId xmlns:p14="http://schemas.microsoft.com/office/powerpoint/2010/main" val="18833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17</a:t>
            </a:fld>
            <a:endParaRPr lang="fr-FR"/>
          </a:p>
        </p:txBody>
      </p:sp>
    </p:spTree>
    <p:extLst>
      <p:ext uri="{BB962C8B-B14F-4D97-AF65-F5344CB8AC3E}">
        <p14:creationId xmlns:p14="http://schemas.microsoft.com/office/powerpoint/2010/main" val="61609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22</a:t>
            </a:fld>
            <a:endParaRPr lang="fr-FR"/>
          </a:p>
        </p:txBody>
      </p:sp>
    </p:spTree>
    <p:extLst>
      <p:ext uri="{BB962C8B-B14F-4D97-AF65-F5344CB8AC3E}">
        <p14:creationId xmlns:p14="http://schemas.microsoft.com/office/powerpoint/2010/main" val="262557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27</a:t>
            </a:fld>
            <a:endParaRPr lang="fr-FR"/>
          </a:p>
        </p:txBody>
      </p:sp>
    </p:spTree>
    <p:extLst>
      <p:ext uri="{BB962C8B-B14F-4D97-AF65-F5344CB8AC3E}">
        <p14:creationId xmlns:p14="http://schemas.microsoft.com/office/powerpoint/2010/main" val="125305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7E288A6-1674-FC46-8299-B1216CC4469A}" type="slidenum">
              <a:rPr lang="fr-FR" smtClean="0"/>
              <a:t>29</a:t>
            </a:fld>
            <a:endParaRPr lang="fr-FR"/>
          </a:p>
        </p:txBody>
      </p:sp>
    </p:spTree>
    <p:extLst>
      <p:ext uri="{BB962C8B-B14F-4D97-AF65-F5344CB8AC3E}">
        <p14:creationId xmlns:p14="http://schemas.microsoft.com/office/powerpoint/2010/main" val="256118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5/30/2024</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49561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5/30/2024</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0493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5/30/2024</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36760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5/30/2024</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16116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5/30/2024</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21267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5/30/2024</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59224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5/30/2024</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54984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5/30/2024</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62261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5/30/2024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54504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5/30/2024</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21314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5/30/2024</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56136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5/30/2024</a:t>
            </a:fld>
            <a:endParaRPr lang="en-US"/>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‹N°›</a:t>
            </a:fld>
            <a:endParaRPr lang="en-US"/>
          </a:p>
        </p:txBody>
      </p:sp>
    </p:spTree>
    <p:extLst>
      <p:ext uri="{BB962C8B-B14F-4D97-AF65-F5344CB8AC3E}">
        <p14:creationId xmlns:p14="http://schemas.microsoft.com/office/powerpoint/2010/main" val="4156582081"/>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7" r:id="rId6"/>
    <p:sldLayoutId id="2147484332" r:id="rId7"/>
    <p:sldLayoutId id="2147484333" r:id="rId8"/>
    <p:sldLayoutId id="2147484334" r:id="rId9"/>
    <p:sldLayoutId id="2147484336" r:id="rId10"/>
    <p:sldLayoutId id="2147484335"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8" Type="http://schemas.openxmlformats.org/officeDocument/2006/relationships/hyperlink" Target="https://www.legisquebec.gouv.qc.ca/fr/version/lc/ccq-1991?code=se:417&amp;historique=20231113#20231113" TargetMode="External"/><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squebec.gouv.qc.ca/fr/document/lc/ccq-1991#se:419" TargetMode="External"/><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legisquebec.gouv.qc.ca/fr/document/lc/ccq-1991#se:420"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ibliothèque publique floue abstraite avec des étagères à livres">
            <a:extLst>
              <a:ext uri="{FF2B5EF4-FFF2-40B4-BE49-F238E27FC236}">
                <a16:creationId xmlns:a16="http://schemas.microsoft.com/office/drawing/2014/main" id="{25205E5F-DA3B-994A-F6ED-4A8082D11DEA}"/>
              </a:ext>
            </a:extLst>
          </p:cNvPr>
          <p:cNvPicPr>
            <a:picLocks noChangeAspect="1"/>
          </p:cNvPicPr>
          <p:nvPr/>
        </p:nvPicPr>
        <p:blipFill>
          <a:blip r:embed="rId2"/>
          <a:srcRect t="7864" b="7864"/>
          <a:stretch/>
        </p:blipFill>
        <p:spPr>
          <a:xfrm>
            <a:off x="0" y="-71021"/>
            <a:ext cx="12192000" cy="6858000"/>
          </a:xfrm>
          <a:prstGeom prst="rect">
            <a:avLst/>
          </a:prstGeom>
          <a:noFill/>
          <a:ln>
            <a:solidFill>
              <a:schemeClr val="accent4"/>
            </a:solidFill>
          </a:ln>
        </p:spPr>
      </p:pic>
      <p:sp>
        <p:nvSpPr>
          <p:cNvPr id="2" name="Titre 1">
            <a:extLst>
              <a:ext uri="{FF2B5EF4-FFF2-40B4-BE49-F238E27FC236}">
                <a16:creationId xmlns:a16="http://schemas.microsoft.com/office/drawing/2014/main" id="{32444C78-0BCC-B7E5-3C81-AE2EC7EFA07C}"/>
              </a:ext>
            </a:extLst>
          </p:cNvPr>
          <p:cNvSpPr>
            <a:spLocks noGrp="1"/>
          </p:cNvSpPr>
          <p:nvPr>
            <p:ph type="ctrTitle"/>
          </p:nvPr>
        </p:nvSpPr>
        <p:spPr>
          <a:xfrm>
            <a:off x="387097" y="1178741"/>
            <a:ext cx="11804903" cy="3455403"/>
          </a:xfrm>
        </p:spPr>
        <p:txBody>
          <a:bodyPr>
            <a:noAutofit/>
          </a:bodyPr>
          <a:lstStyle/>
          <a:p>
            <a:r>
              <a:rPr lang="fr-FR" sz="5400">
                <a:solidFill>
                  <a:schemeClr val="tx1"/>
                </a:solidFill>
              </a:rPr>
              <a:t>Mise en œuvre </a:t>
            </a:r>
            <a:br>
              <a:rPr lang="fr-FR" sz="5400">
                <a:solidFill>
                  <a:schemeClr val="tx1"/>
                </a:solidFill>
              </a:rPr>
            </a:br>
            <a:r>
              <a:rPr lang="fr-FR" sz="5400">
                <a:solidFill>
                  <a:schemeClr val="tx1"/>
                </a:solidFill>
              </a:rPr>
              <a:t>des changements législatifs </a:t>
            </a:r>
            <a:br>
              <a:rPr lang="fr-FR" sz="5400">
                <a:solidFill>
                  <a:schemeClr val="tx1"/>
                </a:solidFill>
              </a:rPr>
            </a:br>
            <a:r>
              <a:rPr lang="fr-FR" sz="5400">
                <a:solidFill>
                  <a:schemeClr val="tx1"/>
                </a:solidFill>
              </a:rPr>
              <a:t>liés aux stages</a:t>
            </a:r>
            <a:br>
              <a:rPr lang="fr-FR" sz="4800" i="0">
                <a:solidFill>
                  <a:srgbClr val="FFFFFF"/>
                </a:solidFill>
              </a:rPr>
            </a:br>
            <a:endParaRPr lang="fr-FR" sz="4800" i="0">
              <a:solidFill>
                <a:srgbClr val="FFFFFF"/>
              </a:solidFill>
            </a:endParaRPr>
          </a:p>
        </p:txBody>
      </p:sp>
      <p:sp>
        <p:nvSpPr>
          <p:cNvPr id="5" name="Sous-titre 4">
            <a:extLst>
              <a:ext uri="{FF2B5EF4-FFF2-40B4-BE49-F238E27FC236}">
                <a16:creationId xmlns:a16="http://schemas.microsoft.com/office/drawing/2014/main" id="{16F4F040-E28D-7A7C-0F6F-42E2EF284925}"/>
              </a:ext>
            </a:extLst>
          </p:cNvPr>
          <p:cNvSpPr>
            <a:spLocks noGrp="1"/>
          </p:cNvSpPr>
          <p:nvPr>
            <p:ph type="subTitle" idx="1"/>
          </p:nvPr>
        </p:nvSpPr>
        <p:spPr>
          <a:xfrm>
            <a:off x="1136342" y="4847207"/>
            <a:ext cx="10209320" cy="1358283"/>
          </a:xfrm>
        </p:spPr>
        <p:txBody>
          <a:bodyPr>
            <a:normAutofit/>
          </a:bodyPr>
          <a:lstStyle/>
          <a:p>
            <a:r>
              <a:rPr lang="fr-CA" sz="2000" b="1">
                <a:solidFill>
                  <a:schemeClr val="tx1"/>
                </a:solidFill>
              </a:rPr>
              <a:t>Présentation faite aux enseignants du collège </a:t>
            </a:r>
            <a:r>
              <a:rPr lang="fr-CA" sz="2000" b="1" err="1">
                <a:solidFill>
                  <a:schemeClr val="tx1"/>
                </a:solidFill>
              </a:rPr>
              <a:t>ahuntsic</a:t>
            </a:r>
            <a:endParaRPr lang="fr-CA" sz="2000" b="1">
              <a:solidFill>
                <a:schemeClr val="tx1"/>
              </a:solidFill>
            </a:endParaRPr>
          </a:p>
          <a:p>
            <a:r>
              <a:rPr lang="fr-CA" sz="2000" b="1">
                <a:solidFill>
                  <a:schemeClr val="tx1"/>
                </a:solidFill>
              </a:rPr>
              <a:t> le 23 mai 2024</a:t>
            </a:r>
          </a:p>
        </p:txBody>
      </p:sp>
    </p:spTree>
    <p:extLst>
      <p:ext uri="{BB962C8B-B14F-4D97-AF65-F5344CB8AC3E}">
        <p14:creationId xmlns:p14="http://schemas.microsoft.com/office/powerpoint/2010/main" val="93039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A8409-32CE-844D-BF22-1D387273510C}"/>
              </a:ext>
            </a:extLst>
          </p:cNvPr>
          <p:cNvSpPr>
            <a:spLocks noGrp="1"/>
          </p:cNvSpPr>
          <p:nvPr>
            <p:ph type="title"/>
          </p:nvPr>
        </p:nvSpPr>
        <p:spPr>
          <a:xfrm>
            <a:off x="871108" y="588245"/>
            <a:ext cx="10449784" cy="849938"/>
          </a:xfrm>
        </p:spPr>
        <p:txBody>
          <a:bodyPr/>
          <a:lstStyle/>
          <a:p>
            <a:r>
              <a:rPr lang="fr-FR">
                <a:solidFill>
                  <a:schemeClr val="tx1"/>
                </a:solidFill>
              </a:rPr>
              <a:t>Obligation de minimiser les impacts sur les stagiaires</a:t>
            </a:r>
          </a:p>
        </p:txBody>
      </p:sp>
      <p:graphicFrame>
        <p:nvGraphicFramePr>
          <p:cNvPr id="7" name="Espace réservé du contenu 6">
            <a:extLst>
              <a:ext uri="{FF2B5EF4-FFF2-40B4-BE49-F238E27FC236}">
                <a16:creationId xmlns:a16="http://schemas.microsoft.com/office/drawing/2014/main" id="{400DDF70-DA16-DF48-94EA-33F3E845FF20}"/>
              </a:ext>
            </a:extLst>
          </p:cNvPr>
          <p:cNvGraphicFramePr>
            <a:graphicFrameLocks noGrp="1"/>
          </p:cNvGraphicFramePr>
          <p:nvPr>
            <p:ph idx="1"/>
            <p:extLst>
              <p:ext uri="{D42A27DB-BD31-4B8C-83A1-F6EECF244321}">
                <p14:modId xmlns:p14="http://schemas.microsoft.com/office/powerpoint/2010/main" val="145280387"/>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6D430FCC-EC46-EF44-96A7-BAA802510412}"/>
              </a:ext>
            </a:extLst>
          </p:cNvPr>
          <p:cNvSpPr>
            <a:spLocks noGrp="1"/>
          </p:cNvSpPr>
          <p:nvPr>
            <p:ph type="sldNum" sz="quarter" idx="12"/>
          </p:nvPr>
        </p:nvSpPr>
        <p:spPr/>
        <p:txBody>
          <a:bodyPr/>
          <a:lstStyle/>
          <a:p>
            <a:fld id="{C68AC1EC-23E2-4F0E-A5A4-674EC8DB954E}" type="slidenum">
              <a:rPr lang="en-US" smtClean="0"/>
              <a:t>10</a:t>
            </a:fld>
            <a:endParaRPr lang="en-US"/>
          </a:p>
        </p:txBody>
      </p:sp>
    </p:spTree>
    <p:extLst>
      <p:ext uri="{BB962C8B-B14F-4D97-AF65-F5344CB8AC3E}">
        <p14:creationId xmlns:p14="http://schemas.microsoft.com/office/powerpoint/2010/main" val="318125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9D98F-9815-4132-267D-6BCC9DDB5CCA}"/>
              </a:ext>
            </a:extLst>
          </p:cNvPr>
          <p:cNvSpPr>
            <a:spLocks noGrp="1"/>
          </p:cNvSpPr>
          <p:nvPr>
            <p:ph type="title"/>
          </p:nvPr>
        </p:nvSpPr>
        <p:spPr>
          <a:xfrm>
            <a:off x="871108" y="588245"/>
            <a:ext cx="10449784" cy="654629"/>
          </a:xfrm>
        </p:spPr>
        <p:txBody>
          <a:bodyPr/>
          <a:lstStyle/>
          <a:p>
            <a:r>
              <a:rPr lang="fr-CA">
                <a:solidFill>
                  <a:schemeClr val="tx1"/>
                </a:solidFill>
              </a:rPr>
              <a:t>Guide des stages (version modifiée du 22 mai 2024)</a:t>
            </a:r>
          </a:p>
        </p:txBody>
      </p:sp>
      <p:graphicFrame>
        <p:nvGraphicFramePr>
          <p:cNvPr id="10" name="Espace réservé du contenu 9">
            <a:extLst>
              <a:ext uri="{FF2B5EF4-FFF2-40B4-BE49-F238E27FC236}">
                <a16:creationId xmlns:a16="http://schemas.microsoft.com/office/drawing/2014/main" id="{E6E75E38-3E50-6060-A10C-7B0CDC487A2E}"/>
              </a:ext>
            </a:extLst>
          </p:cNvPr>
          <p:cNvGraphicFramePr>
            <a:graphicFrameLocks noGrp="1"/>
          </p:cNvGraphicFramePr>
          <p:nvPr>
            <p:ph sz="half" idx="1"/>
            <p:extLst>
              <p:ext uri="{D42A27DB-BD31-4B8C-83A1-F6EECF244321}">
                <p14:modId xmlns:p14="http://schemas.microsoft.com/office/powerpoint/2010/main" val="600995600"/>
              </p:ext>
            </p:extLst>
          </p:nvPr>
        </p:nvGraphicFramePr>
        <p:xfrm>
          <a:off x="798989" y="1464817"/>
          <a:ext cx="7244180" cy="471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Espace réservé du contenu 8">
            <a:extLst>
              <a:ext uri="{FF2B5EF4-FFF2-40B4-BE49-F238E27FC236}">
                <a16:creationId xmlns:a16="http://schemas.microsoft.com/office/drawing/2014/main" id="{DF589DD2-896E-CA82-0600-52054588EAD0}"/>
              </a:ext>
            </a:extLst>
          </p:cNvPr>
          <p:cNvPicPr>
            <a:picLocks noGrp="1" noChangeAspect="1"/>
          </p:cNvPicPr>
          <p:nvPr>
            <p:ph sz="half" idx="2"/>
          </p:nvPr>
        </p:nvPicPr>
        <p:blipFill>
          <a:blip r:embed="rId7"/>
          <a:stretch>
            <a:fillRect/>
          </a:stretch>
        </p:blipFill>
        <p:spPr>
          <a:xfrm>
            <a:off x="8363719" y="1588783"/>
            <a:ext cx="3326883" cy="4464213"/>
          </a:xfrm>
        </p:spPr>
      </p:pic>
      <p:sp>
        <p:nvSpPr>
          <p:cNvPr id="7" name="Espace réservé du numéro de diapositive 6">
            <a:extLst>
              <a:ext uri="{FF2B5EF4-FFF2-40B4-BE49-F238E27FC236}">
                <a16:creationId xmlns:a16="http://schemas.microsoft.com/office/drawing/2014/main" id="{2AE6CC8C-7E87-7A07-E730-5F530D4985AC}"/>
              </a:ext>
            </a:extLst>
          </p:cNvPr>
          <p:cNvSpPr>
            <a:spLocks noGrp="1"/>
          </p:cNvSpPr>
          <p:nvPr>
            <p:ph type="sldNum" sz="quarter" idx="12"/>
          </p:nvPr>
        </p:nvSpPr>
        <p:spPr/>
        <p:txBody>
          <a:bodyPr/>
          <a:lstStyle/>
          <a:p>
            <a:fld id="{C68AC1EC-23E2-4F0E-A5A4-674EC8DB954E}" type="slidenum">
              <a:rPr lang="en-US" smtClean="0"/>
              <a:t>11</a:t>
            </a:fld>
            <a:endParaRPr lang="en-US"/>
          </a:p>
        </p:txBody>
      </p:sp>
    </p:spTree>
    <p:extLst>
      <p:ext uri="{BB962C8B-B14F-4D97-AF65-F5344CB8AC3E}">
        <p14:creationId xmlns:p14="http://schemas.microsoft.com/office/powerpoint/2010/main" val="156066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A6EAD-C3BA-1846-8E79-D0C41606941C}"/>
              </a:ext>
            </a:extLst>
          </p:cNvPr>
          <p:cNvSpPr>
            <a:spLocks noGrp="1"/>
          </p:cNvSpPr>
          <p:nvPr>
            <p:ph type="title"/>
          </p:nvPr>
        </p:nvSpPr>
        <p:spPr>
          <a:xfrm>
            <a:off x="630934" y="796197"/>
            <a:ext cx="10566290" cy="1265928"/>
          </a:xfrm>
        </p:spPr>
        <p:txBody>
          <a:bodyPr>
            <a:normAutofit fontScale="90000"/>
          </a:bodyPr>
          <a:lstStyle/>
          <a:p>
            <a:r>
              <a:rPr lang="fr-FR" sz="3600">
                <a:solidFill>
                  <a:schemeClr val="tx1"/>
                </a:solidFill>
              </a:rPr>
              <a:t>L’obligation d’information:</a:t>
            </a:r>
            <a:br>
              <a:rPr lang="fr-FR" sz="3600">
                <a:solidFill>
                  <a:schemeClr val="tx1"/>
                </a:solidFill>
              </a:rPr>
            </a:br>
            <a:r>
              <a:rPr lang="fr-FR" sz="3600">
                <a:solidFill>
                  <a:schemeClr val="tx1"/>
                </a:solidFill>
              </a:rPr>
              <a:t>L’extrait à inclure au plan de cours des « stages »</a:t>
            </a:r>
            <a:br>
              <a:rPr lang="fr-FR"/>
            </a:br>
            <a:endParaRPr lang="fr-FR"/>
          </a:p>
        </p:txBody>
      </p:sp>
      <p:graphicFrame>
        <p:nvGraphicFramePr>
          <p:cNvPr id="7" name="Espace réservé du contenu 6">
            <a:extLst>
              <a:ext uri="{FF2B5EF4-FFF2-40B4-BE49-F238E27FC236}">
                <a16:creationId xmlns:a16="http://schemas.microsoft.com/office/drawing/2014/main" id="{9C87E6A9-03F2-2B4A-8344-1CBE19E783E5}"/>
              </a:ext>
            </a:extLst>
          </p:cNvPr>
          <p:cNvGraphicFramePr>
            <a:graphicFrameLocks noGrp="1"/>
          </p:cNvGraphicFramePr>
          <p:nvPr>
            <p:ph idx="1"/>
            <p:extLst>
              <p:ext uri="{D42A27DB-BD31-4B8C-83A1-F6EECF244321}">
                <p14:modId xmlns:p14="http://schemas.microsoft.com/office/powerpoint/2010/main" val="3617178314"/>
              </p:ext>
            </p:extLst>
          </p:nvPr>
        </p:nvGraphicFramePr>
        <p:xfrm>
          <a:off x="630934" y="1854173"/>
          <a:ext cx="11320272" cy="4207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6478AE95-0887-F144-8F83-4469C2968E5F}"/>
              </a:ext>
            </a:extLst>
          </p:cNvPr>
          <p:cNvSpPr>
            <a:spLocks noGrp="1"/>
          </p:cNvSpPr>
          <p:nvPr>
            <p:ph type="sldNum" sz="quarter" idx="12"/>
          </p:nvPr>
        </p:nvSpPr>
        <p:spPr/>
        <p:txBody>
          <a:bodyPr/>
          <a:lstStyle/>
          <a:p>
            <a:fld id="{C68AC1EC-23E2-4F0E-A5A4-674EC8DB954E}" type="slidenum">
              <a:rPr lang="en-US" smtClean="0"/>
              <a:t>12</a:t>
            </a:fld>
            <a:endParaRPr lang="en-US"/>
          </a:p>
        </p:txBody>
      </p:sp>
      <p:sp>
        <p:nvSpPr>
          <p:cNvPr id="4" name="ZoneTexte 3">
            <a:extLst>
              <a:ext uri="{FF2B5EF4-FFF2-40B4-BE49-F238E27FC236}">
                <a16:creationId xmlns:a16="http://schemas.microsoft.com/office/drawing/2014/main" id="{F16A96A0-56FC-7D80-3F0C-7772ECF5C007}"/>
              </a:ext>
            </a:extLst>
          </p:cNvPr>
          <p:cNvSpPr txBox="1"/>
          <p:nvPr/>
        </p:nvSpPr>
        <p:spPr>
          <a:xfrm>
            <a:off x="456551" y="6352143"/>
            <a:ext cx="6097712" cy="369332"/>
          </a:xfrm>
          <a:prstGeom prst="rect">
            <a:avLst/>
          </a:prstGeom>
          <a:noFill/>
        </p:spPr>
        <p:txBody>
          <a:bodyPr wrap="square">
            <a:spAutoFit/>
          </a:bodyPr>
          <a:lstStyle/>
          <a:p>
            <a:r>
              <a:rPr lang="fr-CA" sz="1800"/>
              <a:t>Guide des stages, section 6, p.16 et Annexe B</a:t>
            </a:r>
          </a:p>
        </p:txBody>
      </p:sp>
    </p:spTree>
    <p:extLst>
      <p:ext uri="{BB962C8B-B14F-4D97-AF65-F5344CB8AC3E}">
        <p14:creationId xmlns:p14="http://schemas.microsoft.com/office/powerpoint/2010/main" val="60918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5C557-799C-C62E-DD5E-9C2260B67517}"/>
              </a:ext>
            </a:extLst>
          </p:cNvPr>
          <p:cNvSpPr>
            <a:spLocks noGrp="1"/>
          </p:cNvSpPr>
          <p:nvPr>
            <p:ph type="title"/>
          </p:nvPr>
        </p:nvSpPr>
        <p:spPr>
          <a:xfrm>
            <a:off x="788177" y="527143"/>
            <a:ext cx="10449784" cy="1265928"/>
          </a:xfrm>
        </p:spPr>
        <p:txBody>
          <a:bodyPr>
            <a:normAutofit/>
          </a:bodyPr>
          <a:lstStyle/>
          <a:p>
            <a:r>
              <a:rPr lang="fr-FR" sz="3600">
                <a:solidFill>
                  <a:schemeClr val="tx1">
                    <a:lumMod val="95000"/>
                    <a:lumOff val="5000"/>
                  </a:schemeClr>
                </a:solidFill>
              </a:rPr>
              <a:t>L’obligation d’information:</a:t>
            </a:r>
            <a:br>
              <a:rPr lang="fr-FR" sz="3600">
                <a:solidFill>
                  <a:schemeClr val="tx1">
                    <a:lumMod val="95000"/>
                    <a:lumOff val="5000"/>
                  </a:schemeClr>
                </a:solidFill>
              </a:rPr>
            </a:br>
            <a:r>
              <a:rPr lang="fr-FR" sz="3600">
                <a:solidFill>
                  <a:schemeClr val="tx1">
                    <a:lumMod val="95000"/>
                    <a:lumOff val="5000"/>
                  </a:schemeClr>
                </a:solidFill>
              </a:rPr>
              <a:t>Les ententes de stage</a:t>
            </a:r>
          </a:p>
        </p:txBody>
      </p:sp>
      <p:graphicFrame>
        <p:nvGraphicFramePr>
          <p:cNvPr id="7" name="Espace réservé du contenu 6">
            <a:extLst>
              <a:ext uri="{FF2B5EF4-FFF2-40B4-BE49-F238E27FC236}">
                <a16:creationId xmlns:a16="http://schemas.microsoft.com/office/drawing/2014/main" id="{C721ED89-A555-A1C0-9E70-038B82C890D0}"/>
              </a:ext>
            </a:extLst>
          </p:cNvPr>
          <p:cNvGraphicFramePr>
            <a:graphicFrameLocks noGrp="1"/>
          </p:cNvGraphicFramePr>
          <p:nvPr>
            <p:ph idx="1"/>
            <p:extLst>
              <p:ext uri="{D42A27DB-BD31-4B8C-83A1-F6EECF244321}">
                <p14:modId xmlns:p14="http://schemas.microsoft.com/office/powerpoint/2010/main" val="1415499268"/>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02AD1DE9-E575-5CC7-B318-EF77A7C9DB83}"/>
              </a:ext>
            </a:extLst>
          </p:cNvPr>
          <p:cNvSpPr>
            <a:spLocks noGrp="1"/>
          </p:cNvSpPr>
          <p:nvPr>
            <p:ph type="sldNum" sz="quarter" idx="12"/>
          </p:nvPr>
        </p:nvSpPr>
        <p:spPr/>
        <p:txBody>
          <a:bodyPr/>
          <a:lstStyle/>
          <a:p>
            <a:fld id="{C68AC1EC-23E2-4F0E-A5A4-674EC8DB954E}" type="slidenum">
              <a:rPr lang="en-US" smtClean="0"/>
              <a:t>13</a:t>
            </a:fld>
            <a:endParaRPr lang="en-US"/>
          </a:p>
        </p:txBody>
      </p:sp>
      <p:sp>
        <p:nvSpPr>
          <p:cNvPr id="4" name="ZoneTexte 3">
            <a:extLst>
              <a:ext uri="{FF2B5EF4-FFF2-40B4-BE49-F238E27FC236}">
                <a16:creationId xmlns:a16="http://schemas.microsoft.com/office/drawing/2014/main" id="{27DECA03-0CA8-2278-400C-932804E1AAD2}"/>
              </a:ext>
            </a:extLst>
          </p:cNvPr>
          <p:cNvSpPr txBox="1"/>
          <p:nvPr/>
        </p:nvSpPr>
        <p:spPr>
          <a:xfrm>
            <a:off x="240794" y="6356350"/>
            <a:ext cx="6097712" cy="369332"/>
          </a:xfrm>
          <a:prstGeom prst="rect">
            <a:avLst/>
          </a:prstGeom>
          <a:noFill/>
        </p:spPr>
        <p:txBody>
          <a:bodyPr wrap="square">
            <a:spAutoFit/>
          </a:bodyPr>
          <a:lstStyle/>
          <a:p>
            <a:r>
              <a:rPr lang="fr-CA" sz="1800"/>
              <a:t>Guide des stages, section 7, p. 17 et Annexe C</a:t>
            </a:r>
          </a:p>
        </p:txBody>
      </p:sp>
    </p:spTree>
    <p:extLst>
      <p:ext uri="{BB962C8B-B14F-4D97-AF65-F5344CB8AC3E}">
        <p14:creationId xmlns:p14="http://schemas.microsoft.com/office/powerpoint/2010/main" val="344973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7F18D-949A-AE45-A200-461CF41BC02D}"/>
              </a:ext>
            </a:extLst>
          </p:cNvPr>
          <p:cNvSpPr>
            <a:spLocks noGrp="1"/>
          </p:cNvSpPr>
          <p:nvPr>
            <p:ph type="title"/>
          </p:nvPr>
        </p:nvSpPr>
        <p:spPr>
          <a:xfrm>
            <a:off x="697742" y="588245"/>
            <a:ext cx="10623150" cy="707895"/>
          </a:xfrm>
        </p:spPr>
        <p:txBody>
          <a:bodyPr anchor="b">
            <a:normAutofit/>
          </a:bodyPr>
          <a:lstStyle/>
          <a:p>
            <a:r>
              <a:rPr lang="fr-FR">
                <a:solidFill>
                  <a:schemeClr val="tx1"/>
                </a:solidFill>
              </a:rPr>
              <a:t>Les absences et congés permis par la loi</a:t>
            </a:r>
          </a:p>
        </p:txBody>
      </p:sp>
      <p:sp>
        <p:nvSpPr>
          <p:cNvPr id="6" name="Espace réservé du numéro de diapositive 5">
            <a:extLst>
              <a:ext uri="{FF2B5EF4-FFF2-40B4-BE49-F238E27FC236}">
                <a16:creationId xmlns:a16="http://schemas.microsoft.com/office/drawing/2014/main" id="{2C6231E6-F95B-B146-AF0F-734A89FD7DBC}"/>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14</a:t>
            </a:fld>
            <a:endParaRPr lang="en-US"/>
          </a:p>
        </p:txBody>
      </p:sp>
      <p:grpSp>
        <p:nvGrpSpPr>
          <p:cNvPr id="3" name="Groupe 2">
            <a:extLst>
              <a:ext uri="{FF2B5EF4-FFF2-40B4-BE49-F238E27FC236}">
                <a16:creationId xmlns:a16="http://schemas.microsoft.com/office/drawing/2014/main" id="{B8F72F47-B6BD-CCB2-F033-F476052E42DB}"/>
              </a:ext>
            </a:extLst>
          </p:cNvPr>
          <p:cNvGrpSpPr/>
          <p:nvPr/>
        </p:nvGrpSpPr>
        <p:grpSpPr>
          <a:xfrm>
            <a:off x="2809590" y="2685263"/>
            <a:ext cx="1644311" cy="1487473"/>
            <a:chOff x="238034" y="398939"/>
            <a:chExt cx="1644311" cy="834876"/>
          </a:xfrm>
        </p:grpSpPr>
        <p:sp>
          <p:nvSpPr>
            <p:cNvPr id="4" name="Rectangle : coins arrondis 3">
              <a:extLst>
                <a:ext uri="{FF2B5EF4-FFF2-40B4-BE49-F238E27FC236}">
                  <a16:creationId xmlns:a16="http://schemas.microsoft.com/office/drawing/2014/main" id="{4315F8A9-3B6B-0AF2-0149-E7E0F9209997}"/>
                </a:ext>
              </a:extLst>
            </p:cNvPr>
            <p:cNvSpPr/>
            <p:nvPr/>
          </p:nvSpPr>
          <p:spPr>
            <a:xfrm>
              <a:off x="238034" y="398939"/>
              <a:ext cx="1644311" cy="834876"/>
            </a:xfrm>
            <a:prstGeom prst="roundRect">
              <a:avLst>
                <a:gd name="adj" fmla="val 1000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fr-CA"/>
            </a:p>
          </p:txBody>
        </p:sp>
        <p:sp>
          <p:nvSpPr>
            <p:cNvPr id="9" name="Rectangle : coins arrondis 4">
              <a:extLst>
                <a:ext uri="{FF2B5EF4-FFF2-40B4-BE49-F238E27FC236}">
                  <a16:creationId xmlns:a16="http://schemas.microsoft.com/office/drawing/2014/main" id="{6091AFA6-89AB-A411-4B04-F71E9271818D}"/>
                </a:ext>
              </a:extLst>
            </p:cNvPr>
            <p:cNvSpPr txBox="1"/>
            <p:nvPr/>
          </p:nvSpPr>
          <p:spPr>
            <a:xfrm>
              <a:off x="262487" y="423392"/>
              <a:ext cx="1595405" cy="785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sz="1800" b="1" kern="1200">
                  <a:solidFill>
                    <a:schemeClr val="tx1"/>
                  </a:solidFill>
                </a:rPr>
                <a:t>jours fériés</a:t>
              </a:r>
              <a:endParaRPr lang="fr-CA" sz="1800" b="1" kern="1200">
                <a:solidFill>
                  <a:schemeClr val="tx1"/>
                </a:solidFill>
                <a:latin typeface="+mn-lt"/>
              </a:endParaRPr>
            </a:p>
          </p:txBody>
        </p:sp>
      </p:grpSp>
      <p:grpSp>
        <p:nvGrpSpPr>
          <p:cNvPr id="10" name="Groupe 9">
            <a:extLst>
              <a:ext uri="{FF2B5EF4-FFF2-40B4-BE49-F238E27FC236}">
                <a16:creationId xmlns:a16="http://schemas.microsoft.com/office/drawing/2014/main" id="{F6D0CF5F-5F59-190A-38AD-F0C5646FCB8B}"/>
              </a:ext>
            </a:extLst>
          </p:cNvPr>
          <p:cNvGrpSpPr/>
          <p:nvPr/>
        </p:nvGrpSpPr>
        <p:grpSpPr>
          <a:xfrm>
            <a:off x="2809590" y="4321694"/>
            <a:ext cx="1644311" cy="1810078"/>
            <a:chOff x="192651" y="2193638"/>
            <a:chExt cx="1644311" cy="1810078"/>
          </a:xfrm>
        </p:grpSpPr>
        <p:sp>
          <p:nvSpPr>
            <p:cNvPr id="11" name="Rectangle : coins arrondis 10">
              <a:extLst>
                <a:ext uri="{FF2B5EF4-FFF2-40B4-BE49-F238E27FC236}">
                  <a16:creationId xmlns:a16="http://schemas.microsoft.com/office/drawing/2014/main" id="{DCCBF4B4-8F34-AED9-414D-7639795EF2A0}"/>
                </a:ext>
              </a:extLst>
            </p:cNvPr>
            <p:cNvSpPr/>
            <p:nvPr/>
          </p:nvSpPr>
          <p:spPr>
            <a:xfrm>
              <a:off x="192651" y="2193638"/>
              <a:ext cx="1644311" cy="1810078"/>
            </a:xfrm>
            <a:prstGeom prst="roundRect">
              <a:avLst>
                <a:gd name="adj" fmla="val 10000"/>
              </a:avLst>
            </a:prstGeom>
          </p:spPr>
          <p:style>
            <a:lnRef idx="3">
              <a:schemeClr val="lt1">
                <a:hueOff val="0"/>
                <a:satOff val="0"/>
                <a:lumOff val="0"/>
                <a:alphaOff val="0"/>
              </a:schemeClr>
            </a:lnRef>
            <a:fillRef idx="1">
              <a:schemeClr val="accent4">
                <a:hueOff val="-2431050"/>
                <a:satOff val="4361"/>
                <a:lumOff val="-3059"/>
                <a:alphaOff val="0"/>
              </a:schemeClr>
            </a:fillRef>
            <a:effectRef idx="1">
              <a:schemeClr val="accent4">
                <a:hueOff val="-2431050"/>
                <a:satOff val="4361"/>
                <a:lumOff val="-3059"/>
                <a:alphaOff val="0"/>
              </a:schemeClr>
            </a:effectRef>
            <a:fontRef idx="minor">
              <a:schemeClr val="lt1"/>
            </a:fontRef>
          </p:style>
          <p:txBody>
            <a:bodyPr/>
            <a:lstStyle/>
            <a:p>
              <a:endParaRPr lang="fr-CA"/>
            </a:p>
          </p:txBody>
        </p:sp>
        <p:sp>
          <p:nvSpPr>
            <p:cNvPr id="12" name="Rectangle : coins arrondis 4">
              <a:extLst>
                <a:ext uri="{FF2B5EF4-FFF2-40B4-BE49-F238E27FC236}">
                  <a16:creationId xmlns:a16="http://schemas.microsoft.com/office/drawing/2014/main" id="{17052E4D-14DA-67F1-E720-D64BB79DFA40}"/>
                </a:ext>
              </a:extLst>
            </p:cNvPr>
            <p:cNvSpPr txBox="1"/>
            <p:nvPr/>
          </p:nvSpPr>
          <p:spPr>
            <a:xfrm>
              <a:off x="240811" y="2241798"/>
              <a:ext cx="1547991" cy="1713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sz="1800" b="1" kern="1200">
                  <a:solidFill>
                    <a:schemeClr val="tx1"/>
                  </a:solidFill>
                </a:rPr>
                <a:t>décès ou funérailles</a:t>
              </a:r>
              <a:endParaRPr lang="fr-FR" sz="1800" b="1" kern="1200">
                <a:solidFill>
                  <a:schemeClr val="tx1"/>
                </a:solidFill>
                <a:latin typeface="+mn-lt"/>
              </a:endParaRPr>
            </a:p>
          </p:txBody>
        </p:sp>
      </p:grpSp>
      <p:grpSp>
        <p:nvGrpSpPr>
          <p:cNvPr id="13" name="Groupe 12">
            <a:extLst>
              <a:ext uri="{FF2B5EF4-FFF2-40B4-BE49-F238E27FC236}">
                <a16:creationId xmlns:a16="http://schemas.microsoft.com/office/drawing/2014/main" id="{AC2C23C1-D63A-0EC7-E732-E8EF2833E1B0}"/>
              </a:ext>
            </a:extLst>
          </p:cNvPr>
          <p:cNvGrpSpPr/>
          <p:nvPr/>
        </p:nvGrpSpPr>
        <p:grpSpPr>
          <a:xfrm>
            <a:off x="697743" y="3172830"/>
            <a:ext cx="1644311" cy="1236648"/>
            <a:chOff x="-2247792" y="4583332"/>
            <a:chExt cx="1644311" cy="2175894"/>
          </a:xfrm>
        </p:grpSpPr>
        <p:sp>
          <p:nvSpPr>
            <p:cNvPr id="14" name="Rectangle : coins arrondis 13">
              <a:extLst>
                <a:ext uri="{FF2B5EF4-FFF2-40B4-BE49-F238E27FC236}">
                  <a16:creationId xmlns:a16="http://schemas.microsoft.com/office/drawing/2014/main" id="{50A07C93-65DE-3BD2-1BE5-C77D8624310D}"/>
                </a:ext>
              </a:extLst>
            </p:cNvPr>
            <p:cNvSpPr/>
            <p:nvPr/>
          </p:nvSpPr>
          <p:spPr>
            <a:xfrm>
              <a:off x="-2247792" y="4583332"/>
              <a:ext cx="1644311" cy="2175894"/>
            </a:xfrm>
            <a:prstGeom prst="roundRect">
              <a:avLst>
                <a:gd name="adj" fmla="val 10000"/>
              </a:avLst>
            </a:prstGeom>
          </p:spPr>
          <p:style>
            <a:lnRef idx="3">
              <a:schemeClr val="lt1">
                <a:hueOff val="0"/>
                <a:satOff val="0"/>
                <a:lumOff val="0"/>
                <a:alphaOff val="0"/>
              </a:schemeClr>
            </a:lnRef>
            <a:fillRef idx="1">
              <a:schemeClr val="accent4">
                <a:hueOff val="-7293149"/>
                <a:satOff val="13082"/>
                <a:lumOff val="-9176"/>
                <a:alphaOff val="0"/>
              </a:schemeClr>
            </a:fillRef>
            <a:effectRef idx="1">
              <a:schemeClr val="accent4">
                <a:hueOff val="-7293149"/>
                <a:satOff val="13082"/>
                <a:lumOff val="-9176"/>
                <a:alphaOff val="0"/>
              </a:schemeClr>
            </a:effectRef>
            <a:fontRef idx="minor">
              <a:schemeClr val="lt1"/>
            </a:fontRef>
          </p:style>
          <p:txBody>
            <a:bodyPr/>
            <a:lstStyle/>
            <a:p>
              <a:endParaRPr lang="fr-CA"/>
            </a:p>
          </p:txBody>
        </p:sp>
        <p:sp>
          <p:nvSpPr>
            <p:cNvPr id="15" name="Rectangle : coins arrondis 4">
              <a:extLst>
                <a:ext uri="{FF2B5EF4-FFF2-40B4-BE49-F238E27FC236}">
                  <a16:creationId xmlns:a16="http://schemas.microsoft.com/office/drawing/2014/main" id="{F1E95EA4-2B89-25BC-61E9-C0D27FB85DF1}"/>
                </a:ext>
              </a:extLst>
            </p:cNvPr>
            <p:cNvSpPr txBox="1"/>
            <p:nvPr/>
          </p:nvSpPr>
          <p:spPr>
            <a:xfrm>
              <a:off x="-2199631" y="4683399"/>
              <a:ext cx="1547991" cy="1499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endParaRPr lang="fr-CA"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defTabSz="800100">
                <a:lnSpc>
                  <a:spcPct val="90000"/>
                </a:lnSpc>
                <a:spcBef>
                  <a:spcPct val="0"/>
                </a:spcBef>
                <a:spcAft>
                  <a:spcPct val="35000"/>
                </a:spcAft>
              </a:pPr>
              <a:r>
                <a:rPr lang="fr-CA" b="1">
                  <a:solidFill>
                    <a:schemeClr val="tx1"/>
                  </a:solidFill>
                </a:rPr>
                <a:t>examen </a:t>
              </a:r>
            </a:p>
            <a:p>
              <a:pPr algn="ctr" defTabSz="800100">
                <a:lnSpc>
                  <a:spcPct val="90000"/>
                </a:lnSpc>
                <a:spcBef>
                  <a:spcPct val="0"/>
                </a:spcBef>
                <a:spcAft>
                  <a:spcPct val="35000"/>
                </a:spcAft>
              </a:pPr>
              <a:r>
                <a:rPr lang="fr-CA" b="1">
                  <a:solidFill>
                    <a:schemeClr val="tx1"/>
                  </a:solidFill>
                </a:rPr>
                <a:t>lié </a:t>
              </a:r>
            </a:p>
            <a:p>
              <a:pPr algn="ctr" defTabSz="800100">
                <a:lnSpc>
                  <a:spcPct val="90000"/>
                </a:lnSpc>
                <a:spcBef>
                  <a:spcPct val="0"/>
                </a:spcBef>
                <a:spcAft>
                  <a:spcPct val="35000"/>
                </a:spcAft>
              </a:pPr>
              <a:r>
                <a:rPr lang="fr-CA" b="1">
                  <a:solidFill>
                    <a:schemeClr val="tx1"/>
                  </a:solidFill>
                </a:rPr>
                <a:t>à la grossesse</a:t>
              </a:r>
              <a:endParaRPr lang="fr-FR" b="1">
                <a:solidFill>
                  <a:schemeClr val="tx1"/>
                </a:solidFill>
              </a:endParaRPr>
            </a:p>
          </p:txBody>
        </p:sp>
      </p:grpSp>
      <p:grpSp>
        <p:nvGrpSpPr>
          <p:cNvPr id="16" name="Groupe 15">
            <a:extLst>
              <a:ext uri="{FF2B5EF4-FFF2-40B4-BE49-F238E27FC236}">
                <a16:creationId xmlns:a16="http://schemas.microsoft.com/office/drawing/2014/main" id="{38250136-CDD1-1B39-5732-C4F7C82CAB6F}"/>
              </a:ext>
            </a:extLst>
          </p:cNvPr>
          <p:cNvGrpSpPr/>
          <p:nvPr/>
        </p:nvGrpSpPr>
        <p:grpSpPr>
          <a:xfrm>
            <a:off x="7688062" y="1438183"/>
            <a:ext cx="3632829" cy="4831572"/>
            <a:chOff x="6840028" y="1350653"/>
            <a:chExt cx="1644311" cy="2926415"/>
          </a:xfrm>
        </p:grpSpPr>
        <p:sp>
          <p:nvSpPr>
            <p:cNvPr id="17" name="Rectangle : coins arrondis 16">
              <a:extLst>
                <a:ext uri="{FF2B5EF4-FFF2-40B4-BE49-F238E27FC236}">
                  <a16:creationId xmlns:a16="http://schemas.microsoft.com/office/drawing/2014/main" id="{B7A64D4D-8CB3-8999-160F-BA40C2DAFC35}"/>
                </a:ext>
              </a:extLst>
            </p:cNvPr>
            <p:cNvSpPr/>
            <p:nvPr/>
          </p:nvSpPr>
          <p:spPr>
            <a:xfrm>
              <a:off x="6840028" y="1350653"/>
              <a:ext cx="1644311" cy="2926415"/>
            </a:xfrm>
            <a:prstGeom prst="roundRect">
              <a:avLst>
                <a:gd name="adj" fmla="val 10000"/>
              </a:avLst>
            </a:prstGeom>
            <a:solidFill>
              <a:schemeClr val="accent1">
                <a:alpha val="65000"/>
              </a:schemeClr>
            </a:solidFill>
          </p:spPr>
          <p:style>
            <a:lnRef idx="3">
              <a:schemeClr val="lt1">
                <a:hueOff val="0"/>
                <a:satOff val="0"/>
                <a:lumOff val="0"/>
                <a:alphaOff val="0"/>
              </a:schemeClr>
            </a:lnRef>
            <a:fillRef idx="1">
              <a:scrgbClr r="0" g="0" b="0"/>
            </a:fillRef>
            <a:effectRef idx="1">
              <a:schemeClr val="accent4">
                <a:hueOff val="-9724200"/>
                <a:satOff val="17443"/>
                <a:lumOff val="-12235"/>
                <a:alphaOff val="0"/>
              </a:schemeClr>
            </a:effectRef>
            <a:fontRef idx="minor">
              <a:schemeClr val="lt1"/>
            </a:fontRef>
          </p:style>
          <p:txBody>
            <a:bodyPr/>
            <a:lstStyle/>
            <a:p>
              <a:endParaRPr lang="fr-CA"/>
            </a:p>
          </p:txBody>
        </p:sp>
        <p:sp>
          <p:nvSpPr>
            <p:cNvPr id="18" name="Rectangle : coins arrondis 4">
              <a:extLst>
                <a:ext uri="{FF2B5EF4-FFF2-40B4-BE49-F238E27FC236}">
                  <a16:creationId xmlns:a16="http://schemas.microsoft.com/office/drawing/2014/main" id="{80EE788F-99FE-2972-1A60-218B9C8481F6}"/>
                </a:ext>
              </a:extLst>
            </p:cNvPr>
            <p:cNvSpPr txBox="1"/>
            <p:nvPr/>
          </p:nvSpPr>
          <p:spPr>
            <a:xfrm>
              <a:off x="6888188" y="1398813"/>
              <a:ext cx="1547991" cy="2830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CA" sz="2400" b="1" kern="1200">
                  <a:solidFill>
                    <a:schemeClr val="tx1"/>
                  </a:solidFill>
                </a:rPr>
                <a:t>maladie </a:t>
              </a:r>
            </a:p>
            <a:p>
              <a:pPr marL="0" lvl="0" indent="0" algn="ctr" defTabSz="533400">
                <a:lnSpc>
                  <a:spcPct val="90000"/>
                </a:lnSpc>
                <a:spcBef>
                  <a:spcPct val="0"/>
                </a:spcBef>
                <a:spcAft>
                  <a:spcPct val="35000"/>
                </a:spcAft>
                <a:buNone/>
              </a:pPr>
              <a:r>
                <a:rPr lang="fr-CA" sz="2400" b="1" kern="1200">
                  <a:solidFill>
                    <a:schemeClr val="tx1"/>
                  </a:solidFill>
                </a:rPr>
                <a:t>ou obligations </a:t>
              </a:r>
            </a:p>
            <a:p>
              <a:pPr marL="0" lvl="0" indent="0" algn="ctr" defTabSz="533400">
                <a:lnSpc>
                  <a:spcPct val="90000"/>
                </a:lnSpc>
                <a:spcBef>
                  <a:spcPct val="0"/>
                </a:spcBef>
                <a:spcAft>
                  <a:spcPct val="35000"/>
                </a:spcAft>
                <a:buNone/>
              </a:pPr>
              <a:r>
                <a:rPr lang="fr-CA" sz="2400" b="1" kern="1200">
                  <a:solidFill>
                    <a:schemeClr val="tx1"/>
                  </a:solidFill>
                </a:rPr>
                <a:t>parentales ou familiales</a:t>
              </a:r>
            </a:p>
            <a:p>
              <a:pPr marL="0" lvl="0" indent="0" algn="ctr" defTabSz="533400">
                <a:lnSpc>
                  <a:spcPct val="90000"/>
                </a:lnSpc>
                <a:spcBef>
                  <a:spcPct val="0"/>
                </a:spcBef>
                <a:spcAft>
                  <a:spcPct val="35000"/>
                </a:spcAft>
                <a:buNone/>
              </a:pPr>
              <a:r>
                <a:rPr lang="fr-CA" sz="2400" b="1" i="0" kern="1200">
                  <a:solidFill>
                    <a:schemeClr val="tx1"/>
                  </a:solidFill>
                  <a:latin typeface="+mn-lt"/>
                </a:rPr>
                <a:t>***</a:t>
              </a:r>
            </a:p>
            <a:p>
              <a:pPr marL="0" lvl="0" indent="0" algn="ctr" defTabSz="533400">
                <a:lnSpc>
                  <a:spcPct val="90000"/>
                </a:lnSpc>
                <a:spcBef>
                  <a:spcPct val="0"/>
                </a:spcBef>
                <a:spcAft>
                  <a:spcPct val="35000"/>
                </a:spcAft>
                <a:buNone/>
              </a:pPr>
              <a:r>
                <a:rPr lang="fr-CA" sz="2400" b="1" i="0" kern="1200">
                  <a:solidFill>
                    <a:schemeClr val="tx1"/>
                  </a:solidFill>
                  <a:latin typeface="+mn-lt"/>
                </a:rPr>
                <a:t>10 jours </a:t>
              </a:r>
            </a:p>
            <a:p>
              <a:pPr marL="0" lvl="0" indent="0" algn="ctr" defTabSz="533400">
                <a:lnSpc>
                  <a:spcPct val="90000"/>
                </a:lnSpc>
                <a:spcBef>
                  <a:spcPct val="0"/>
                </a:spcBef>
                <a:spcAft>
                  <a:spcPct val="35000"/>
                </a:spcAft>
                <a:buNone/>
              </a:pPr>
              <a:r>
                <a:rPr lang="fr-CA" sz="2400" b="1" i="0" kern="1200">
                  <a:solidFill>
                    <a:schemeClr val="tx1"/>
                  </a:solidFill>
                  <a:latin typeface="+mn-lt"/>
                </a:rPr>
                <a:t>par année scolaire</a:t>
              </a:r>
              <a:endParaRPr lang="fr-FR" sz="2400" b="1" i="0" kern="1200">
                <a:solidFill>
                  <a:schemeClr val="tx1"/>
                </a:solidFill>
                <a:latin typeface="+mn-lt"/>
              </a:endParaRPr>
            </a:p>
          </p:txBody>
        </p:sp>
      </p:grpSp>
      <p:grpSp>
        <p:nvGrpSpPr>
          <p:cNvPr id="19" name="Groupe 18">
            <a:extLst>
              <a:ext uri="{FF2B5EF4-FFF2-40B4-BE49-F238E27FC236}">
                <a16:creationId xmlns:a16="http://schemas.microsoft.com/office/drawing/2014/main" id="{7F332EF9-BB5B-EE97-B039-26099FC33C03}"/>
              </a:ext>
            </a:extLst>
          </p:cNvPr>
          <p:cNvGrpSpPr/>
          <p:nvPr/>
        </p:nvGrpSpPr>
        <p:grpSpPr>
          <a:xfrm>
            <a:off x="698710" y="4717681"/>
            <a:ext cx="1644311" cy="1414091"/>
            <a:chOff x="9049572" y="1350653"/>
            <a:chExt cx="1644311" cy="2926415"/>
          </a:xfrm>
        </p:grpSpPr>
        <p:sp>
          <p:nvSpPr>
            <p:cNvPr id="20" name="Rectangle : coins arrondis 19">
              <a:extLst>
                <a:ext uri="{FF2B5EF4-FFF2-40B4-BE49-F238E27FC236}">
                  <a16:creationId xmlns:a16="http://schemas.microsoft.com/office/drawing/2014/main" id="{3D9A40B4-29A0-034C-3518-85E3D0E36B1C}"/>
                </a:ext>
              </a:extLst>
            </p:cNvPr>
            <p:cNvSpPr/>
            <p:nvPr/>
          </p:nvSpPr>
          <p:spPr>
            <a:xfrm>
              <a:off x="9049572" y="1350653"/>
              <a:ext cx="1644311" cy="2926415"/>
            </a:xfrm>
            <a:prstGeom prst="roundRect">
              <a:avLst>
                <a:gd name="adj" fmla="val 10000"/>
              </a:avLst>
            </a:prstGeom>
          </p:spPr>
          <p:style>
            <a:lnRef idx="3">
              <a:schemeClr val="lt1">
                <a:hueOff val="0"/>
                <a:satOff val="0"/>
                <a:lumOff val="0"/>
                <a:alphaOff val="0"/>
              </a:schemeClr>
            </a:lnRef>
            <a:fillRef idx="1">
              <a:schemeClr val="accent4">
                <a:hueOff val="-12155249"/>
                <a:satOff val="21804"/>
                <a:lumOff val="-15294"/>
                <a:alphaOff val="0"/>
              </a:schemeClr>
            </a:fillRef>
            <a:effectRef idx="1">
              <a:schemeClr val="accent4">
                <a:hueOff val="-12155249"/>
                <a:satOff val="21804"/>
                <a:lumOff val="-15294"/>
                <a:alphaOff val="0"/>
              </a:schemeClr>
            </a:effectRef>
            <a:fontRef idx="minor">
              <a:schemeClr val="lt1"/>
            </a:fontRef>
          </p:style>
          <p:txBody>
            <a:bodyPr/>
            <a:lstStyle/>
            <a:p>
              <a:endParaRPr lang="fr-CA"/>
            </a:p>
          </p:txBody>
        </p:sp>
        <p:sp>
          <p:nvSpPr>
            <p:cNvPr id="21" name="Rectangle : coins arrondis 4">
              <a:extLst>
                <a:ext uri="{FF2B5EF4-FFF2-40B4-BE49-F238E27FC236}">
                  <a16:creationId xmlns:a16="http://schemas.microsoft.com/office/drawing/2014/main" id="{7470C361-BCFD-7995-1A73-13AC89CD5D66}"/>
                </a:ext>
              </a:extLst>
            </p:cNvPr>
            <p:cNvSpPr txBox="1"/>
            <p:nvPr/>
          </p:nvSpPr>
          <p:spPr>
            <a:xfrm>
              <a:off x="9097732" y="1398813"/>
              <a:ext cx="1547991" cy="2830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sz="1800" b="1" kern="1200">
                  <a:solidFill>
                    <a:schemeClr val="tx1"/>
                  </a:solidFill>
                </a:rPr>
                <a:t>adoption ou naissance</a:t>
              </a:r>
              <a:endParaRPr lang="fr-CA" sz="1800" b="1" kern="1200">
                <a:solidFill>
                  <a:schemeClr val="tx1"/>
                </a:solidFill>
                <a:latin typeface="+mn-lt"/>
              </a:endParaRPr>
            </a:p>
          </p:txBody>
        </p:sp>
      </p:grpSp>
      <p:grpSp>
        <p:nvGrpSpPr>
          <p:cNvPr id="22" name="Groupe 21">
            <a:extLst>
              <a:ext uri="{FF2B5EF4-FFF2-40B4-BE49-F238E27FC236}">
                <a16:creationId xmlns:a16="http://schemas.microsoft.com/office/drawing/2014/main" id="{94597EF7-DEDF-56C8-96A8-19BCA66760B1}"/>
              </a:ext>
            </a:extLst>
          </p:cNvPr>
          <p:cNvGrpSpPr/>
          <p:nvPr/>
        </p:nvGrpSpPr>
        <p:grpSpPr>
          <a:xfrm>
            <a:off x="4680026" y="3664733"/>
            <a:ext cx="1644311" cy="883401"/>
            <a:chOff x="2358801" y="3393213"/>
            <a:chExt cx="1644311" cy="883401"/>
          </a:xfrm>
        </p:grpSpPr>
        <p:sp>
          <p:nvSpPr>
            <p:cNvPr id="23" name="Rectangle : coins arrondis 22">
              <a:extLst>
                <a:ext uri="{FF2B5EF4-FFF2-40B4-BE49-F238E27FC236}">
                  <a16:creationId xmlns:a16="http://schemas.microsoft.com/office/drawing/2014/main" id="{0E827C9F-EDA8-921A-1168-9F0FA5B37A89}"/>
                </a:ext>
              </a:extLst>
            </p:cNvPr>
            <p:cNvSpPr/>
            <p:nvPr/>
          </p:nvSpPr>
          <p:spPr>
            <a:xfrm>
              <a:off x="2358801" y="3393213"/>
              <a:ext cx="1644311" cy="883401"/>
            </a:xfrm>
            <a:prstGeom prst="roundRect">
              <a:avLst>
                <a:gd name="adj" fmla="val 10000"/>
              </a:avLst>
            </a:prstGeom>
          </p:spPr>
          <p:style>
            <a:lnRef idx="3">
              <a:schemeClr val="lt1">
                <a:hueOff val="0"/>
                <a:satOff val="0"/>
                <a:lumOff val="0"/>
                <a:alphaOff val="0"/>
              </a:schemeClr>
            </a:lnRef>
            <a:fillRef idx="1">
              <a:schemeClr val="accent4">
                <a:hueOff val="-7293149"/>
                <a:satOff val="13082"/>
                <a:lumOff val="-9176"/>
                <a:alphaOff val="0"/>
              </a:schemeClr>
            </a:fillRef>
            <a:effectRef idx="1">
              <a:schemeClr val="accent4">
                <a:hueOff val="-7293149"/>
                <a:satOff val="13082"/>
                <a:lumOff val="-9176"/>
                <a:alphaOff val="0"/>
              </a:schemeClr>
            </a:effectRef>
            <a:fontRef idx="minor">
              <a:schemeClr val="lt1"/>
            </a:fontRef>
          </p:style>
          <p:txBody>
            <a:bodyPr/>
            <a:lstStyle/>
            <a:p>
              <a:endParaRPr lang="fr-CA"/>
            </a:p>
          </p:txBody>
        </p:sp>
        <p:sp>
          <p:nvSpPr>
            <p:cNvPr id="24" name="Rectangle : coins arrondis 4">
              <a:extLst>
                <a:ext uri="{FF2B5EF4-FFF2-40B4-BE49-F238E27FC236}">
                  <a16:creationId xmlns:a16="http://schemas.microsoft.com/office/drawing/2014/main" id="{EC375DD2-15CD-2408-8B1E-BB60DF76BF37}"/>
                </a:ext>
              </a:extLst>
            </p:cNvPr>
            <p:cNvSpPr txBox="1"/>
            <p:nvPr/>
          </p:nvSpPr>
          <p:spPr>
            <a:xfrm>
              <a:off x="2384675" y="3419087"/>
              <a:ext cx="1592563" cy="831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b="1">
                  <a:solidFill>
                    <a:schemeClr val="tx1"/>
                  </a:solidFill>
                </a:rPr>
                <a:t>mariage</a:t>
              </a:r>
              <a:endParaRPr lang="fr-FR" sz="1800" b="1" kern="1200">
                <a:solidFill>
                  <a:schemeClr val="tx1"/>
                </a:solidFill>
                <a:latin typeface="+mn-lt"/>
              </a:endParaRPr>
            </a:p>
          </p:txBody>
        </p:sp>
      </p:grpSp>
      <p:grpSp>
        <p:nvGrpSpPr>
          <p:cNvPr id="25" name="Groupe 24">
            <a:extLst>
              <a:ext uri="{FF2B5EF4-FFF2-40B4-BE49-F238E27FC236}">
                <a16:creationId xmlns:a16="http://schemas.microsoft.com/office/drawing/2014/main" id="{FDAD4F49-F1F7-15C0-3A37-BE70D87A85BB}"/>
              </a:ext>
            </a:extLst>
          </p:cNvPr>
          <p:cNvGrpSpPr/>
          <p:nvPr/>
        </p:nvGrpSpPr>
        <p:grpSpPr>
          <a:xfrm>
            <a:off x="4679947" y="4817424"/>
            <a:ext cx="1644311" cy="1283603"/>
            <a:chOff x="238034" y="398939"/>
            <a:chExt cx="1644311" cy="834876"/>
          </a:xfrm>
        </p:grpSpPr>
        <p:sp>
          <p:nvSpPr>
            <p:cNvPr id="26" name="Rectangle : coins arrondis 25">
              <a:extLst>
                <a:ext uri="{FF2B5EF4-FFF2-40B4-BE49-F238E27FC236}">
                  <a16:creationId xmlns:a16="http://schemas.microsoft.com/office/drawing/2014/main" id="{4FED17A2-DA01-EC20-B3AB-2F7377636B01}"/>
                </a:ext>
              </a:extLst>
            </p:cNvPr>
            <p:cNvSpPr/>
            <p:nvPr/>
          </p:nvSpPr>
          <p:spPr>
            <a:xfrm>
              <a:off x="238034" y="398939"/>
              <a:ext cx="1644311" cy="834876"/>
            </a:xfrm>
            <a:prstGeom prst="roundRect">
              <a:avLst>
                <a:gd name="adj" fmla="val 1000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fr-CA"/>
            </a:p>
          </p:txBody>
        </p:sp>
        <p:sp>
          <p:nvSpPr>
            <p:cNvPr id="27" name="Rectangle : coins arrondis 4">
              <a:extLst>
                <a:ext uri="{FF2B5EF4-FFF2-40B4-BE49-F238E27FC236}">
                  <a16:creationId xmlns:a16="http://schemas.microsoft.com/office/drawing/2014/main" id="{ED78D4C6-8AAB-A125-DA5E-7F09BD319D03}"/>
                </a:ext>
              </a:extLst>
            </p:cNvPr>
            <p:cNvSpPr txBox="1"/>
            <p:nvPr/>
          </p:nvSpPr>
          <p:spPr>
            <a:xfrm>
              <a:off x="262487" y="423392"/>
              <a:ext cx="1595405" cy="785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b="1">
                  <a:solidFill>
                    <a:schemeClr val="tx1"/>
                  </a:solidFill>
                </a:rPr>
                <a:t>a</a:t>
              </a:r>
              <a:r>
                <a:rPr lang="fr-CA" sz="1800" b="1" kern="1200">
                  <a:solidFill>
                    <a:schemeClr val="tx1"/>
                  </a:solidFill>
                </a:rPr>
                <a:t>ccident non li</a:t>
              </a:r>
              <a:r>
                <a:rPr lang="fr-CA" b="1">
                  <a:solidFill>
                    <a:schemeClr val="tx1"/>
                  </a:solidFill>
                </a:rPr>
                <a:t>é au travail</a:t>
              </a:r>
              <a:endParaRPr lang="fr-CA" sz="1800" b="1" kern="1200">
                <a:solidFill>
                  <a:schemeClr val="tx1"/>
                </a:solidFill>
                <a:latin typeface="+mn-lt"/>
              </a:endParaRPr>
            </a:p>
          </p:txBody>
        </p:sp>
      </p:grpSp>
      <p:grpSp>
        <p:nvGrpSpPr>
          <p:cNvPr id="28" name="Groupe 27">
            <a:extLst>
              <a:ext uri="{FF2B5EF4-FFF2-40B4-BE49-F238E27FC236}">
                <a16:creationId xmlns:a16="http://schemas.microsoft.com/office/drawing/2014/main" id="{4C958F08-88CD-D5F9-8C9B-C37C8E3498FA}"/>
              </a:ext>
            </a:extLst>
          </p:cNvPr>
          <p:cNvGrpSpPr/>
          <p:nvPr/>
        </p:nvGrpSpPr>
        <p:grpSpPr>
          <a:xfrm>
            <a:off x="697742" y="1563450"/>
            <a:ext cx="1644311" cy="1414091"/>
            <a:chOff x="9049572" y="1350653"/>
            <a:chExt cx="1644311" cy="2926415"/>
          </a:xfrm>
        </p:grpSpPr>
        <p:sp>
          <p:nvSpPr>
            <p:cNvPr id="29" name="Rectangle : coins arrondis 28">
              <a:extLst>
                <a:ext uri="{FF2B5EF4-FFF2-40B4-BE49-F238E27FC236}">
                  <a16:creationId xmlns:a16="http://schemas.microsoft.com/office/drawing/2014/main" id="{5D03348E-B24A-C8D9-9B95-46B530AE6B96}"/>
                </a:ext>
              </a:extLst>
            </p:cNvPr>
            <p:cNvSpPr/>
            <p:nvPr/>
          </p:nvSpPr>
          <p:spPr>
            <a:xfrm>
              <a:off x="9049572" y="1350653"/>
              <a:ext cx="1644311" cy="2926415"/>
            </a:xfrm>
            <a:prstGeom prst="roundRect">
              <a:avLst>
                <a:gd name="adj" fmla="val 10000"/>
              </a:avLst>
            </a:prstGeom>
          </p:spPr>
          <p:style>
            <a:lnRef idx="3">
              <a:schemeClr val="lt1">
                <a:hueOff val="0"/>
                <a:satOff val="0"/>
                <a:lumOff val="0"/>
                <a:alphaOff val="0"/>
              </a:schemeClr>
            </a:lnRef>
            <a:fillRef idx="1">
              <a:schemeClr val="accent4">
                <a:hueOff val="-12155249"/>
                <a:satOff val="21804"/>
                <a:lumOff val="-15294"/>
                <a:alphaOff val="0"/>
              </a:schemeClr>
            </a:fillRef>
            <a:effectRef idx="1">
              <a:schemeClr val="accent4">
                <a:hueOff val="-12155249"/>
                <a:satOff val="21804"/>
                <a:lumOff val="-15294"/>
                <a:alphaOff val="0"/>
              </a:schemeClr>
            </a:effectRef>
            <a:fontRef idx="minor">
              <a:schemeClr val="lt1"/>
            </a:fontRef>
          </p:style>
          <p:txBody>
            <a:bodyPr/>
            <a:lstStyle/>
            <a:p>
              <a:endParaRPr lang="fr-CA"/>
            </a:p>
          </p:txBody>
        </p:sp>
        <p:sp>
          <p:nvSpPr>
            <p:cNvPr id="30" name="Rectangle : coins arrondis 4">
              <a:extLst>
                <a:ext uri="{FF2B5EF4-FFF2-40B4-BE49-F238E27FC236}">
                  <a16:creationId xmlns:a16="http://schemas.microsoft.com/office/drawing/2014/main" id="{B2276A26-4D71-5257-9110-E45E49BC9F10}"/>
                </a:ext>
              </a:extLst>
            </p:cNvPr>
            <p:cNvSpPr txBox="1"/>
            <p:nvPr/>
          </p:nvSpPr>
          <p:spPr>
            <a:xfrm>
              <a:off x="9097732" y="1398813"/>
              <a:ext cx="1547991" cy="2830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b="1">
                  <a:solidFill>
                    <a:schemeClr val="tx1"/>
                  </a:solidFill>
                </a:rPr>
                <a:t>c</a:t>
              </a:r>
              <a:r>
                <a:rPr lang="fr-CA" sz="1800" b="1" kern="1200">
                  <a:solidFill>
                    <a:schemeClr val="tx1"/>
                  </a:solidFill>
                </a:rPr>
                <a:t>ongé parental</a:t>
              </a:r>
              <a:endParaRPr lang="fr-CA" sz="1800" b="1" kern="1200">
                <a:solidFill>
                  <a:schemeClr val="tx1"/>
                </a:solidFill>
                <a:latin typeface="+mn-lt"/>
              </a:endParaRPr>
            </a:p>
          </p:txBody>
        </p:sp>
      </p:grpSp>
      <p:grpSp>
        <p:nvGrpSpPr>
          <p:cNvPr id="31" name="Groupe 30">
            <a:extLst>
              <a:ext uri="{FF2B5EF4-FFF2-40B4-BE49-F238E27FC236}">
                <a16:creationId xmlns:a16="http://schemas.microsoft.com/office/drawing/2014/main" id="{C704B8FC-5DDC-24E2-EC31-69F1788B0152}"/>
              </a:ext>
            </a:extLst>
          </p:cNvPr>
          <p:cNvGrpSpPr/>
          <p:nvPr/>
        </p:nvGrpSpPr>
        <p:grpSpPr>
          <a:xfrm>
            <a:off x="2761429" y="1563450"/>
            <a:ext cx="1644311" cy="883401"/>
            <a:chOff x="2358801" y="3393213"/>
            <a:chExt cx="1644311" cy="883401"/>
          </a:xfrm>
        </p:grpSpPr>
        <p:sp>
          <p:nvSpPr>
            <p:cNvPr id="32" name="Rectangle : coins arrondis 31">
              <a:extLst>
                <a:ext uri="{FF2B5EF4-FFF2-40B4-BE49-F238E27FC236}">
                  <a16:creationId xmlns:a16="http://schemas.microsoft.com/office/drawing/2014/main" id="{2778627E-51B7-6690-5A0E-0507CAF948D6}"/>
                </a:ext>
              </a:extLst>
            </p:cNvPr>
            <p:cNvSpPr/>
            <p:nvPr/>
          </p:nvSpPr>
          <p:spPr>
            <a:xfrm>
              <a:off x="2358801" y="3393213"/>
              <a:ext cx="1644311" cy="883401"/>
            </a:xfrm>
            <a:prstGeom prst="roundRect">
              <a:avLst>
                <a:gd name="adj" fmla="val 10000"/>
              </a:avLst>
            </a:prstGeom>
          </p:spPr>
          <p:style>
            <a:lnRef idx="3">
              <a:schemeClr val="lt1">
                <a:hueOff val="0"/>
                <a:satOff val="0"/>
                <a:lumOff val="0"/>
                <a:alphaOff val="0"/>
              </a:schemeClr>
            </a:lnRef>
            <a:fillRef idx="1">
              <a:schemeClr val="accent4">
                <a:hueOff val="-7293149"/>
                <a:satOff val="13082"/>
                <a:lumOff val="-9176"/>
                <a:alphaOff val="0"/>
              </a:schemeClr>
            </a:fillRef>
            <a:effectRef idx="1">
              <a:schemeClr val="accent4">
                <a:hueOff val="-7293149"/>
                <a:satOff val="13082"/>
                <a:lumOff val="-9176"/>
                <a:alphaOff val="0"/>
              </a:schemeClr>
            </a:effectRef>
            <a:fontRef idx="minor">
              <a:schemeClr val="lt1"/>
            </a:fontRef>
          </p:style>
          <p:txBody>
            <a:bodyPr/>
            <a:lstStyle/>
            <a:p>
              <a:endParaRPr lang="fr-CA"/>
            </a:p>
          </p:txBody>
        </p:sp>
        <p:sp>
          <p:nvSpPr>
            <p:cNvPr id="33" name="Rectangle : coins arrondis 4">
              <a:extLst>
                <a:ext uri="{FF2B5EF4-FFF2-40B4-BE49-F238E27FC236}">
                  <a16:creationId xmlns:a16="http://schemas.microsoft.com/office/drawing/2014/main" id="{C55DC68A-4AF5-5FA5-3EA3-0AEDE8AC41EB}"/>
                </a:ext>
              </a:extLst>
            </p:cNvPr>
            <p:cNvSpPr txBox="1"/>
            <p:nvPr/>
          </p:nvSpPr>
          <p:spPr>
            <a:xfrm>
              <a:off x="2384675" y="3419087"/>
              <a:ext cx="1592563" cy="831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b="1">
                  <a:solidFill>
                    <a:schemeClr val="tx1"/>
                  </a:solidFill>
                </a:rPr>
                <a:t>m</a:t>
              </a:r>
              <a:r>
                <a:rPr lang="fr-CA" sz="1800" b="1" kern="1200">
                  <a:solidFill>
                    <a:schemeClr val="tx1"/>
                  </a:solidFill>
                  <a:latin typeface="+mn-lt"/>
                </a:rPr>
                <a:t>aladie</a:t>
              </a:r>
            </a:p>
            <a:p>
              <a:pPr marL="0" lvl="0" indent="0" algn="ctr" defTabSz="800100">
                <a:lnSpc>
                  <a:spcPct val="90000"/>
                </a:lnSpc>
                <a:spcBef>
                  <a:spcPct val="0"/>
                </a:spcBef>
                <a:spcAft>
                  <a:spcPct val="35000"/>
                </a:spcAft>
                <a:buNone/>
              </a:pPr>
              <a:r>
                <a:rPr lang="fr-CA" b="1">
                  <a:solidFill>
                    <a:schemeClr val="tx1"/>
                  </a:solidFill>
                </a:rPr>
                <a:t>grave</a:t>
              </a:r>
              <a:endParaRPr lang="fr-FR" sz="1800" b="1" kern="1200">
                <a:solidFill>
                  <a:schemeClr val="tx1"/>
                </a:solidFill>
                <a:latin typeface="+mn-lt"/>
              </a:endParaRPr>
            </a:p>
          </p:txBody>
        </p:sp>
      </p:grpSp>
      <p:grpSp>
        <p:nvGrpSpPr>
          <p:cNvPr id="34" name="Groupe 33">
            <a:extLst>
              <a:ext uri="{FF2B5EF4-FFF2-40B4-BE49-F238E27FC236}">
                <a16:creationId xmlns:a16="http://schemas.microsoft.com/office/drawing/2014/main" id="{48F99AE8-A252-FD7A-581C-2A3DEF74B398}"/>
              </a:ext>
            </a:extLst>
          </p:cNvPr>
          <p:cNvGrpSpPr/>
          <p:nvPr/>
        </p:nvGrpSpPr>
        <p:grpSpPr>
          <a:xfrm>
            <a:off x="4705900" y="1568568"/>
            <a:ext cx="1644311" cy="1860432"/>
            <a:chOff x="9049572" y="1350653"/>
            <a:chExt cx="1644311" cy="2926415"/>
          </a:xfrm>
        </p:grpSpPr>
        <p:sp>
          <p:nvSpPr>
            <p:cNvPr id="35" name="Rectangle : coins arrondis 34">
              <a:extLst>
                <a:ext uri="{FF2B5EF4-FFF2-40B4-BE49-F238E27FC236}">
                  <a16:creationId xmlns:a16="http://schemas.microsoft.com/office/drawing/2014/main" id="{2805B726-57CF-6CDF-E703-D28043799F73}"/>
                </a:ext>
              </a:extLst>
            </p:cNvPr>
            <p:cNvSpPr/>
            <p:nvPr/>
          </p:nvSpPr>
          <p:spPr>
            <a:xfrm>
              <a:off x="9049572" y="1350653"/>
              <a:ext cx="1644311" cy="2926415"/>
            </a:xfrm>
            <a:prstGeom prst="roundRect">
              <a:avLst>
                <a:gd name="adj" fmla="val 10000"/>
              </a:avLst>
            </a:prstGeom>
          </p:spPr>
          <p:style>
            <a:lnRef idx="3">
              <a:schemeClr val="lt1">
                <a:hueOff val="0"/>
                <a:satOff val="0"/>
                <a:lumOff val="0"/>
                <a:alphaOff val="0"/>
              </a:schemeClr>
            </a:lnRef>
            <a:fillRef idx="1">
              <a:schemeClr val="accent4">
                <a:hueOff val="-12155249"/>
                <a:satOff val="21804"/>
                <a:lumOff val="-15294"/>
                <a:alphaOff val="0"/>
              </a:schemeClr>
            </a:fillRef>
            <a:effectRef idx="1">
              <a:schemeClr val="accent4">
                <a:hueOff val="-12155249"/>
                <a:satOff val="21804"/>
                <a:lumOff val="-15294"/>
                <a:alphaOff val="0"/>
              </a:schemeClr>
            </a:effectRef>
            <a:fontRef idx="minor">
              <a:schemeClr val="lt1"/>
            </a:fontRef>
          </p:style>
          <p:txBody>
            <a:bodyPr/>
            <a:lstStyle/>
            <a:p>
              <a:endParaRPr lang="fr-CA"/>
            </a:p>
          </p:txBody>
        </p:sp>
        <p:sp>
          <p:nvSpPr>
            <p:cNvPr id="36" name="Rectangle : coins arrondis 4">
              <a:extLst>
                <a:ext uri="{FF2B5EF4-FFF2-40B4-BE49-F238E27FC236}">
                  <a16:creationId xmlns:a16="http://schemas.microsoft.com/office/drawing/2014/main" id="{B515E503-725B-4266-4A89-ADD535D9628D}"/>
                </a:ext>
              </a:extLst>
            </p:cNvPr>
            <p:cNvSpPr txBox="1"/>
            <p:nvPr/>
          </p:nvSpPr>
          <p:spPr>
            <a:xfrm>
              <a:off x="9097732" y="1398813"/>
              <a:ext cx="1547991" cy="2830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b="1">
                  <a:solidFill>
                    <a:schemeClr val="tx1"/>
                  </a:solidFill>
                </a:rPr>
                <a:t>p</a:t>
              </a:r>
              <a:r>
                <a:rPr lang="fr-CA" sz="1800" b="1" kern="1200">
                  <a:solidFill>
                    <a:schemeClr val="tx1"/>
                  </a:solidFill>
                </a:rPr>
                <a:t>résence nécessaire auprès d’un proche malade ou accidenté</a:t>
              </a:r>
            </a:p>
            <a:p>
              <a:pPr marL="0" lvl="0" indent="0" algn="ctr" defTabSz="800100">
                <a:lnSpc>
                  <a:spcPct val="90000"/>
                </a:lnSpc>
                <a:spcBef>
                  <a:spcPct val="0"/>
                </a:spcBef>
                <a:spcAft>
                  <a:spcPct val="35000"/>
                </a:spcAft>
                <a:buNone/>
              </a:pPr>
              <a:r>
                <a:rPr lang="fr-CA" b="1">
                  <a:solidFill>
                    <a:schemeClr val="tx1"/>
                  </a:solidFill>
                  <a:latin typeface="+mn-lt"/>
                </a:rPr>
                <a:t>(long congé)</a:t>
              </a:r>
              <a:endParaRPr lang="fr-CA" sz="1800" b="1" kern="1200">
                <a:solidFill>
                  <a:schemeClr val="tx1"/>
                </a:solidFill>
                <a:latin typeface="+mn-lt"/>
              </a:endParaRPr>
            </a:p>
          </p:txBody>
        </p:sp>
      </p:grpSp>
      <p:sp>
        <p:nvSpPr>
          <p:cNvPr id="7" name="ZoneTexte 6">
            <a:extLst>
              <a:ext uri="{FF2B5EF4-FFF2-40B4-BE49-F238E27FC236}">
                <a16:creationId xmlns:a16="http://schemas.microsoft.com/office/drawing/2014/main" id="{30F4F503-D311-DFF9-9B55-3FDF74FF1F65}"/>
              </a:ext>
            </a:extLst>
          </p:cNvPr>
          <p:cNvSpPr txBox="1"/>
          <p:nvPr/>
        </p:nvSpPr>
        <p:spPr>
          <a:xfrm>
            <a:off x="593163" y="6399082"/>
            <a:ext cx="6097712" cy="369332"/>
          </a:xfrm>
          <a:prstGeom prst="rect">
            <a:avLst/>
          </a:prstGeom>
          <a:noFill/>
        </p:spPr>
        <p:txBody>
          <a:bodyPr wrap="square">
            <a:spAutoFit/>
          </a:bodyPr>
          <a:lstStyle/>
          <a:p>
            <a:r>
              <a:rPr lang="fr-CA" sz="1800"/>
              <a:t>Guide des stages, section 5, p.13</a:t>
            </a:r>
          </a:p>
        </p:txBody>
      </p:sp>
    </p:spTree>
    <p:extLst>
      <p:ext uri="{BB962C8B-B14F-4D97-AF65-F5344CB8AC3E}">
        <p14:creationId xmlns:p14="http://schemas.microsoft.com/office/powerpoint/2010/main" val="212996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35298"/>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60BBC-8734-A581-D9BA-5F52044F1556}"/>
              </a:ext>
            </a:extLst>
          </p:cNvPr>
          <p:cNvSpPr>
            <a:spLocks noGrp="1"/>
          </p:cNvSpPr>
          <p:nvPr>
            <p:ph type="title"/>
          </p:nvPr>
        </p:nvSpPr>
        <p:spPr>
          <a:xfrm>
            <a:off x="871108" y="588245"/>
            <a:ext cx="10449784" cy="752283"/>
          </a:xfrm>
        </p:spPr>
        <p:txBody>
          <a:bodyPr>
            <a:normAutofit fontScale="90000"/>
          </a:bodyPr>
          <a:lstStyle/>
          <a:p>
            <a:br>
              <a:rPr lang="fr-FR">
                <a:solidFill>
                  <a:schemeClr val="tx1"/>
                </a:solidFill>
              </a:rPr>
            </a:br>
            <a:r>
              <a:rPr lang="fr-FR">
                <a:solidFill>
                  <a:schemeClr val="tx1"/>
                </a:solidFill>
              </a:rPr>
              <a:t>Absences et congés : prise de décision en 5 étapes</a:t>
            </a:r>
          </a:p>
        </p:txBody>
      </p:sp>
      <p:sp>
        <p:nvSpPr>
          <p:cNvPr id="6" name="Espace réservé du numéro de diapositive 5">
            <a:extLst>
              <a:ext uri="{FF2B5EF4-FFF2-40B4-BE49-F238E27FC236}">
                <a16:creationId xmlns:a16="http://schemas.microsoft.com/office/drawing/2014/main" id="{D11232ED-D57D-5DC9-0356-6CBF33B58229}"/>
              </a:ext>
            </a:extLst>
          </p:cNvPr>
          <p:cNvSpPr>
            <a:spLocks noGrp="1"/>
          </p:cNvSpPr>
          <p:nvPr>
            <p:ph type="sldNum" sz="quarter" idx="12"/>
          </p:nvPr>
        </p:nvSpPr>
        <p:spPr/>
        <p:txBody>
          <a:bodyPr/>
          <a:lstStyle/>
          <a:p>
            <a:fld id="{C68AC1EC-23E2-4F0E-A5A4-674EC8DB954E}" type="slidenum">
              <a:rPr lang="en-US" smtClean="0"/>
              <a:t>15</a:t>
            </a:fld>
            <a:endParaRPr lang="en-US"/>
          </a:p>
        </p:txBody>
      </p:sp>
      <p:graphicFrame>
        <p:nvGraphicFramePr>
          <p:cNvPr id="10" name="Espace réservé du contenu 9">
            <a:extLst>
              <a:ext uri="{FF2B5EF4-FFF2-40B4-BE49-F238E27FC236}">
                <a16:creationId xmlns:a16="http://schemas.microsoft.com/office/drawing/2014/main" id="{A1357B63-D10C-6F9D-1124-3D73A27A50AD}"/>
              </a:ext>
            </a:extLst>
          </p:cNvPr>
          <p:cNvGraphicFramePr>
            <a:graphicFrameLocks noGrp="1"/>
          </p:cNvGraphicFramePr>
          <p:nvPr>
            <p:ph idx="1"/>
            <p:extLst>
              <p:ext uri="{D42A27DB-BD31-4B8C-83A1-F6EECF244321}">
                <p14:modId xmlns:p14="http://schemas.microsoft.com/office/powerpoint/2010/main" val="261566402"/>
              </p:ext>
            </p:extLst>
          </p:nvPr>
        </p:nvGraphicFramePr>
        <p:xfrm>
          <a:off x="877887" y="1553592"/>
          <a:ext cx="10707471" cy="480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F3F04434-7B52-5879-D644-BFE8FFFEFA38}"/>
              </a:ext>
            </a:extLst>
          </p:cNvPr>
          <p:cNvSpPr txBox="1"/>
          <p:nvPr/>
        </p:nvSpPr>
        <p:spPr>
          <a:xfrm>
            <a:off x="755699" y="6384748"/>
            <a:ext cx="6097712" cy="369332"/>
          </a:xfrm>
          <a:prstGeom prst="rect">
            <a:avLst/>
          </a:prstGeom>
          <a:noFill/>
        </p:spPr>
        <p:txBody>
          <a:bodyPr wrap="square">
            <a:spAutoFit/>
          </a:bodyPr>
          <a:lstStyle/>
          <a:p>
            <a:r>
              <a:rPr lang="fr-CA" sz="1800"/>
              <a:t>Guide des stages, section 5</a:t>
            </a:r>
            <a:r>
              <a:rPr lang="fr-CA"/>
              <a:t>.</a:t>
            </a:r>
            <a:r>
              <a:rPr lang="fr-CA" sz="1800"/>
              <a:t>4, p.14</a:t>
            </a:r>
          </a:p>
        </p:txBody>
      </p:sp>
    </p:spTree>
    <p:extLst>
      <p:ext uri="{BB962C8B-B14F-4D97-AF65-F5344CB8AC3E}">
        <p14:creationId xmlns:p14="http://schemas.microsoft.com/office/powerpoint/2010/main" val="360345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3617C-04AB-7A66-77D1-F866E22A2AF6}"/>
              </a:ext>
            </a:extLst>
          </p:cNvPr>
          <p:cNvSpPr>
            <a:spLocks noGrp="1"/>
          </p:cNvSpPr>
          <p:nvPr>
            <p:ph type="title"/>
          </p:nvPr>
        </p:nvSpPr>
        <p:spPr/>
        <p:txBody>
          <a:bodyPr/>
          <a:lstStyle/>
          <a:p>
            <a:r>
              <a:rPr lang="fr-CA">
                <a:solidFill>
                  <a:schemeClr val="tx1"/>
                </a:solidFill>
              </a:rPr>
              <a:t>L’obligation d’information et de sécurité:</a:t>
            </a:r>
            <a:br>
              <a:rPr lang="fr-CA">
                <a:solidFill>
                  <a:schemeClr val="tx1"/>
                </a:solidFill>
              </a:rPr>
            </a:br>
            <a:r>
              <a:rPr lang="fr-CA">
                <a:solidFill>
                  <a:schemeClr val="tx1"/>
                </a:solidFill>
              </a:rPr>
              <a:t>La formation préalable au stage</a:t>
            </a:r>
            <a:endParaRPr lang="fr-FR">
              <a:solidFill>
                <a:schemeClr val="tx1"/>
              </a:solidFill>
              <a:cs typeface="Futura Medium" panose="020B0602020204020303" pitchFamily="34" charset="-79"/>
            </a:endParaRPr>
          </a:p>
        </p:txBody>
      </p:sp>
      <p:graphicFrame>
        <p:nvGraphicFramePr>
          <p:cNvPr id="7" name="Espace réservé du contenu 6">
            <a:extLst>
              <a:ext uri="{FF2B5EF4-FFF2-40B4-BE49-F238E27FC236}">
                <a16:creationId xmlns:a16="http://schemas.microsoft.com/office/drawing/2014/main" id="{2ED984DB-CF2E-A123-2429-7C10B28EECFA}"/>
              </a:ext>
            </a:extLst>
          </p:cNvPr>
          <p:cNvGraphicFramePr>
            <a:graphicFrameLocks noGrp="1"/>
          </p:cNvGraphicFramePr>
          <p:nvPr>
            <p:ph idx="1"/>
            <p:extLst>
              <p:ext uri="{D42A27DB-BD31-4B8C-83A1-F6EECF244321}">
                <p14:modId xmlns:p14="http://schemas.microsoft.com/office/powerpoint/2010/main" val="2578340530"/>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D932FC96-1A59-7A32-FACE-A793B821479F}"/>
              </a:ext>
            </a:extLst>
          </p:cNvPr>
          <p:cNvSpPr>
            <a:spLocks noGrp="1"/>
          </p:cNvSpPr>
          <p:nvPr>
            <p:ph type="sldNum" sz="quarter" idx="12"/>
          </p:nvPr>
        </p:nvSpPr>
        <p:spPr/>
        <p:txBody>
          <a:bodyPr/>
          <a:lstStyle/>
          <a:p>
            <a:fld id="{C68AC1EC-23E2-4F0E-A5A4-674EC8DB954E}" type="slidenum">
              <a:rPr lang="en-US" smtClean="0"/>
              <a:t>16</a:t>
            </a:fld>
            <a:endParaRPr lang="en-US"/>
          </a:p>
        </p:txBody>
      </p:sp>
      <p:sp>
        <p:nvSpPr>
          <p:cNvPr id="4" name="ZoneTexte 3">
            <a:extLst>
              <a:ext uri="{FF2B5EF4-FFF2-40B4-BE49-F238E27FC236}">
                <a16:creationId xmlns:a16="http://schemas.microsoft.com/office/drawing/2014/main" id="{D1315F6C-D237-F25E-7F71-84E745E5FD5C}"/>
              </a:ext>
            </a:extLst>
          </p:cNvPr>
          <p:cNvSpPr txBox="1"/>
          <p:nvPr/>
        </p:nvSpPr>
        <p:spPr>
          <a:xfrm>
            <a:off x="798815" y="6269755"/>
            <a:ext cx="6097712" cy="369332"/>
          </a:xfrm>
          <a:prstGeom prst="rect">
            <a:avLst/>
          </a:prstGeom>
          <a:noFill/>
        </p:spPr>
        <p:txBody>
          <a:bodyPr wrap="square">
            <a:spAutoFit/>
          </a:bodyPr>
          <a:lstStyle/>
          <a:p>
            <a:r>
              <a:rPr lang="fr-CA" sz="1800"/>
              <a:t>Guide des stages, section 4.1, p.</a:t>
            </a:r>
            <a:r>
              <a:rPr lang="fr-CA"/>
              <a:t>6</a:t>
            </a:r>
            <a:endParaRPr lang="fr-CA" sz="1800"/>
          </a:p>
        </p:txBody>
      </p:sp>
    </p:spTree>
    <p:extLst>
      <p:ext uri="{BB962C8B-B14F-4D97-AF65-F5344CB8AC3E}">
        <p14:creationId xmlns:p14="http://schemas.microsoft.com/office/powerpoint/2010/main" val="236542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11209-A9B1-0407-4E67-8A90B0260821}"/>
              </a:ext>
            </a:extLst>
          </p:cNvPr>
          <p:cNvSpPr>
            <a:spLocks noGrp="1"/>
          </p:cNvSpPr>
          <p:nvPr>
            <p:ph type="title"/>
          </p:nvPr>
        </p:nvSpPr>
        <p:spPr>
          <a:xfrm>
            <a:off x="871108" y="588245"/>
            <a:ext cx="10449784" cy="654629"/>
          </a:xfrm>
        </p:spPr>
        <p:txBody>
          <a:bodyPr/>
          <a:lstStyle/>
          <a:p>
            <a:r>
              <a:rPr lang="fr-CA">
                <a:solidFill>
                  <a:schemeClr val="tx1"/>
                </a:solidFill>
              </a:rPr>
              <a:t>Dates de la formation préalable en présence (2024-2025)</a:t>
            </a:r>
          </a:p>
        </p:txBody>
      </p:sp>
      <p:sp>
        <p:nvSpPr>
          <p:cNvPr id="3" name="Espace réservé du contenu 2">
            <a:extLst>
              <a:ext uri="{FF2B5EF4-FFF2-40B4-BE49-F238E27FC236}">
                <a16:creationId xmlns:a16="http://schemas.microsoft.com/office/drawing/2014/main" id="{4E6F9973-539D-E664-11B2-54B90AA40648}"/>
              </a:ext>
            </a:extLst>
          </p:cNvPr>
          <p:cNvSpPr>
            <a:spLocks noGrp="1"/>
          </p:cNvSpPr>
          <p:nvPr>
            <p:ph idx="1"/>
          </p:nvPr>
        </p:nvSpPr>
        <p:spPr>
          <a:xfrm>
            <a:off x="870488" y="1757780"/>
            <a:ext cx="10449784" cy="4304024"/>
          </a:xfrm>
          <a:solidFill>
            <a:schemeClr val="tx2">
              <a:lumMod val="20000"/>
              <a:lumOff val="80000"/>
            </a:schemeClr>
          </a:solidFill>
          <a:ln>
            <a:solidFill>
              <a:schemeClr val="tx2"/>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a:normAutofit lnSpcReduction="10000"/>
          </a:bodyPr>
          <a:lstStyle/>
          <a:p>
            <a:pPr marL="0" lvl="0" indent="0">
              <a:buSzPts val="1000"/>
              <a:buNone/>
              <a:tabLst>
                <a:tab pos="457200" algn="l"/>
              </a:tabLst>
            </a:pPr>
            <a:r>
              <a:rPr lang="fr-CA" sz="2800" dirty="0">
                <a:solidFill>
                  <a:schemeClr val="tx1"/>
                </a:solidFill>
                <a:effectLst/>
                <a:ea typeface="Times New Roman" panose="02020603050405020304" pitchFamily="18" charset="0"/>
              </a:rPr>
              <a:t>22 août 2024 à 14h15 : Espace le vrai monde </a:t>
            </a:r>
          </a:p>
          <a:p>
            <a:pPr marL="0" lvl="0" indent="0">
              <a:buSzPts val="1000"/>
              <a:buNone/>
              <a:tabLst>
                <a:tab pos="457200" algn="l"/>
              </a:tabLst>
            </a:pPr>
            <a:r>
              <a:rPr lang="fr-CA" sz="2800" dirty="0">
                <a:solidFill>
                  <a:schemeClr val="tx1"/>
                </a:solidFill>
                <a:effectLst/>
                <a:ea typeface="Times New Roman" panose="02020603050405020304" pitchFamily="18" charset="0"/>
              </a:rPr>
              <a:t>12 septembre 2024 à 14h15 : Amphithéâtre</a:t>
            </a:r>
            <a:endParaRPr lang="fr-CA" sz="2800" dirty="0">
              <a:solidFill>
                <a:schemeClr val="tx1"/>
              </a:solidFill>
              <a:effectLst/>
              <a:ea typeface="Calibri" panose="020F0502020204030204" pitchFamily="34" charset="0"/>
            </a:endParaRPr>
          </a:p>
          <a:p>
            <a:pPr marL="0" lvl="0" indent="0">
              <a:buSzPts val="1000"/>
              <a:buNone/>
              <a:tabLst>
                <a:tab pos="457200" algn="l"/>
              </a:tabLst>
            </a:pPr>
            <a:r>
              <a:rPr lang="fr-CA" sz="2800" dirty="0">
                <a:solidFill>
                  <a:schemeClr val="tx1"/>
                </a:solidFill>
                <a:effectLst/>
                <a:ea typeface="Times New Roman" panose="02020603050405020304" pitchFamily="18" charset="0"/>
              </a:rPr>
              <a:t>28 novembre 2024 à 14h15 : Amphithéâtre</a:t>
            </a:r>
            <a:endParaRPr lang="fr-CA" sz="2800" dirty="0">
              <a:solidFill>
                <a:schemeClr val="tx1"/>
              </a:solidFill>
              <a:effectLst/>
              <a:ea typeface="Calibri" panose="020F0502020204030204" pitchFamily="34" charset="0"/>
            </a:endParaRPr>
          </a:p>
          <a:p>
            <a:pPr marL="0" lvl="0" indent="0">
              <a:buSzPts val="1000"/>
              <a:buNone/>
              <a:tabLst>
                <a:tab pos="457200" algn="l"/>
              </a:tabLst>
            </a:pPr>
            <a:r>
              <a:rPr lang="fr-CA" sz="2800" dirty="0">
                <a:solidFill>
                  <a:schemeClr val="tx1"/>
                </a:solidFill>
                <a:effectLst/>
                <a:ea typeface="Times New Roman" panose="02020603050405020304" pitchFamily="18" charset="0"/>
              </a:rPr>
              <a:t>9 janvier 2025 à 14h15 : Amphithéâtre</a:t>
            </a:r>
          </a:p>
          <a:p>
            <a:pPr marL="0" indent="0">
              <a:buSzPts val="1000"/>
              <a:buNone/>
              <a:tabLst>
                <a:tab pos="457200" algn="l"/>
              </a:tabLst>
            </a:pPr>
            <a:r>
              <a:rPr lang="fr-CA" sz="2800">
                <a:solidFill>
                  <a:schemeClr val="tx1"/>
                </a:solidFill>
                <a:effectLst/>
                <a:ea typeface="Calibri" panose="020F0502020204030204" pitchFamily="34" charset="0"/>
              </a:rPr>
              <a:t>2</a:t>
            </a:r>
            <a:r>
              <a:rPr lang="fr-CA" sz="2800" dirty="0">
                <a:solidFill>
                  <a:schemeClr val="tx1"/>
                </a:solidFill>
                <a:ea typeface="Calibri" panose="020F0502020204030204" pitchFamily="34" charset="0"/>
              </a:rPr>
              <a:t>2</a:t>
            </a:r>
            <a:r>
              <a:rPr lang="fr-CA" sz="2800">
                <a:solidFill>
                  <a:schemeClr val="tx1"/>
                </a:solidFill>
                <a:effectLst/>
                <a:ea typeface="Calibri" panose="020F0502020204030204" pitchFamily="34" charset="0"/>
              </a:rPr>
              <a:t> </a:t>
            </a:r>
            <a:r>
              <a:rPr lang="fr-CA" sz="2800" dirty="0">
                <a:solidFill>
                  <a:schemeClr val="tx1"/>
                </a:solidFill>
                <a:effectLst/>
                <a:ea typeface="Calibri" panose="020F0502020204030204" pitchFamily="34" charset="0"/>
              </a:rPr>
              <a:t>janvier 2025 à 14h15 : </a:t>
            </a:r>
            <a:r>
              <a:rPr lang="fr-CA" sz="2800" dirty="0">
                <a:solidFill>
                  <a:schemeClr val="tx1"/>
                </a:solidFill>
                <a:effectLst/>
                <a:ea typeface="Times New Roman" panose="02020603050405020304" pitchFamily="18" charset="0"/>
              </a:rPr>
              <a:t>Espace le vrai monde </a:t>
            </a:r>
          </a:p>
          <a:p>
            <a:pPr marL="0" indent="0">
              <a:buSzPts val="1000"/>
              <a:buNone/>
              <a:tabLst>
                <a:tab pos="457200" algn="l"/>
              </a:tabLst>
            </a:pPr>
            <a:r>
              <a:rPr lang="fr-CA" sz="2800" dirty="0">
                <a:solidFill>
                  <a:schemeClr val="tx1"/>
                </a:solidFill>
                <a:effectLst/>
                <a:ea typeface="Times New Roman" panose="02020603050405020304" pitchFamily="18" charset="0"/>
              </a:rPr>
              <a:t>20 février 2025 à 14h15 : Amphithéâtre</a:t>
            </a:r>
          </a:p>
          <a:p>
            <a:pPr marL="0" indent="0">
              <a:buNone/>
            </a:pPr>
            <a:r>
              <a:rPr lang="fr-CA" sz="2800" dirty="0">
                <a:solidFill>
                  <a:schemeClr val="tx1"/>
                </a:solidFill>
                <a:effectLst/>
                <a:ea typeface="Times New Roman" panose="02020603050405020304" pitchFamily="18" charset="0"/>
              </a:rPr>
              <a:t>15 mai 2025 à 14h15 : Amphithéâtre </a:t>
            </a:r>
            <a:endParaRPr lang="fr-CA" sz="2800" dirty="0">
              <a:solidFill>
                <a:schemeClr val="tx1"/>
              </a:solidFill>
            </a:endParaRPr>
          </a:p>
        </p:txBody>
      </p:sp>
      <p:sp>
        <p:nvSpPr>
          <p:cNvPr id="6" name="Espace réservé du numéro de diapositive 5">
            <a:extLst>
              <a:ext uri="{FF2B5EF4-FFF2-40B4-BE49-F238E27FC236}">
                <a16:creationId xmlns:a16="http://schemas.microsoft.com/office/drawing/2014/main" id="{E67BCC40-B3CD-CEF5-0186-1FA3FBCD5492}"/>
              </a:ext>
            </a:extLst>
          </p:cNvPr>
          <p:cNvSpPr>
            <a:spLocks noGrp="1"/>
          </p:cNvSpPr>
          <p:nvPr>
            <p:ph type="sldNum" sz="quarter" idx="12"/>
          </p:nvPr>
        </p:nvSpPr>
        <p:spPr/>
        <p:txBody>
          <a:bodyPr/>
          <a:lstStyle/>
          <a:p>
            <a:fld id="{C68AC1EC-23E2-4F0E-A5A4-674EC8DB954E}" type="slidenum">
              <a:rPr lang="en-US" smtClean="0"/>
              <a:t>17</a:t>
            </a:fld>
            <a:endParaRPr lang="en-US"/>
          </a:p>
        </p:txBody>
      </p:sp>
    </p:spTree>
    <p:extLst>
      <p:ext uri="{BB962C8B-B14F-4D97-AF65-F5344CB8AC3E}">
        <p14:creationId xmlns:p14="http://schemas.microsoft.com/office/powerpoint/2010/main" val="189284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39D55-539E-66A9-A172-C388402DA1D8}"/>
              </a:ext>
            </a:extLst>
          </p:cNvPr>
          <p:cNvSpPr>
            <a:spLocks noGrp="1"/>
          </p:cNvSpPr>
          <p:nvPr>
            <p:ph type="title"/>
          </p:nvPr>
        </p:nvSpPr>
        <p:spPr>
          <a:xfrm>
            <a:off x="426128" y="588245"/>
            <a:ext cx="10894764" cy="716772"/>
          </a:xfrm>
        </p:spPr>
        <p:txBody>
          <a:bodyPr>
            <a:normAutofit fontScale="90000"/>
          </a:bodyPr>
          <a:lstStyle/>
          <a:p>
            <a:r>
              <a:rPr lang="fr-CA">
                <a:solidFill>
                  <a:schemeClr val="tx1"/>
                </a:solidFill>
              </a:rPr>
              <a:t>Processus d’inscription à la formation préalable pour 2024-2025</a:t>
            </a:r>
          </a:p>
        </p:txBody>
      </p:sp>
      <p:graphicFrame>
        <p:nvGraphicFramePr>
          <p:cNvPr id="7" name="Espace réservé du contenu 6">
            <a:extLst>
              <a:ext uri="{FF2B5EF4-FFF2-40B4-BE49-F238E27FC236}">
                <a16:creationId xmlns:a16="http://schemas.microsoft.com/office/drawing/2014/main" id="{F76F6756-9F3A-A013-51FD-D7161692C2B3}"/>
              </a:ext>
            </a:extLst>
          </p:cNvPr>
          <p:cNvGraphicFramePr>
            <a:graphicFrameLocks noGrp="1"/>
          </p:cNvGraphicFramePr>
          <p:nvPr>
            <p:ph idx="1"/>
            <p:extLst>
              <p:ext uri="{D42A27DB-BD31-4B8C-83A1-F6EECF244321}">
                <p14:modId xmlns:p14="http://schemas.microsoft.com/office/powerpoint/2010/main" val="2650466710"/>
              </p:ext>
            </p:extLst>
          </p:nvPr>
        </p:nvGraphicFramePr>
        <p:xfrm>
          <a:off x="426128" y="1917577"/>
          <a:ext cx="11256886" cy="414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2E7B4600-02E5-015C-678E-A1D1FDCB681D}"/>
              </a:ext>
            </a:extLst>
          </p:cNvPr>
          <p:cNvSpPr>
            <a:spLocks noGrp="1"/>
          </p:cNvSpPr>
          <p:nvPr>
            <p:ph type="sldNum" sz="quarter" idx="12"/>
          </p:nvPr>
        </p:nvSpPr>
        <p:spPr/>
        <p:txBody>
          <a:bodyPr/>
          <a:lstStyle/>
          <a:p>
            <a:fld id="{C68AC1EC-23E2-4F0E-A5A4-674EC8DB954E}" type="slidenum">
              <a:rPr lang="en-US" smtClean="0"/>
              <a:t>18</a:t>
            </a:fld>
            <a:endParaRPr lang="en-US"/>
          </a:p>
        </p:txBody>
      </p:sp>
      <p:sp>
        <p:nvSpPr>
          <p:cNvPr id="4" name="ZoneTexte 3">
            <a:extLst>
              <a:ext uri="{FF2B5EF4-FFF2-40B4-BE49-F238E27FC236}">
                <a16:creationId xmlns:a16="http://schemas.microsoft.com/office/drawing/2014/main" id="{49F36F94-75CC-A6B9-7D88-DF73BA728AD8}"/>
              </a:ext>
            </a:extLst>
          </p:cNvPr>
          <p:cNvSpPr txBox="1"/>
          <p:nvPr/>
        </p:nvSpPr>
        <p:spPr>
          <a:xfrm>
            <a:off x="644704" y="6269755"/>
            <a:ext cx="6097712" cy="369332"/>
          </a:xfrm>
          <a:prstGeom prst="rect">
            <a:avLst/>
          </a:prstGeom>
          <a:noFill/>
        </p:spPr>
        <p:txBody>
          <a:bodyPr wrap="square">
            <a:spAutoFit/>
          </a:bodyPr>
          <a:lstStyle/>
          <a:p>
            <a:r>
              <a:rPr lang="fr-CA" sz="1800"/>
              <a:t>Guide des stages, section </a:t>
            </a:r>
            <a:r>
              <a:rPr lang="fr-CA"/>
              <a:t>4.1</a:t>
            </a:r>
            <a:r>
              <a:rPr lang="fr-CA" sz="1800"/>
              <a:t>, p.</a:t>
            </a:r>
            <a:r>
              <a:rPr lang="fr-CA"/>
              <a:t>6</a:t>
            </a:r>
            <a:endParaRPr lang="fr-CA" sz="1800"/>
          </a:p>
        </p:txBody>
      </p:sp>
    </p:spTree>
    <p:extLst>
      <p:ext uri="{BB962C8B-B14F-4D97-AF65-F5344CB8AC3E}">
        <p14:creationId xmlns:p14="http://schemas.microsoft.com/office/powerpoint/2010/main" val="15556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160AA4F3-CB8F-58EA-17D2-F2BA9ECAA3EB}"/>
              </a:ext>
            </a:extLst>
          </p:cNvPr>
          <p:cNvSpPr/>
          <p:nvPr/>
        </p:nvSpPr>
        <p:spPr>
          <a:xfrm>
            <a:off x="1038687" y="1296955"/>
            <a:ext cx="1712582" cy="1712582"/>
          </a:xfrm>
          <a:prstGeom prst="ellipse">
            <a:avLst/>
          </a:prstGeom>
          <a:solidFill>
            <a:srgbClr val="94CC9F">
              <a:alpha val="24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a:lstStyle/>
          <a:p>
            <a:endParaRPr lang="fr-CA"/>
          </a:p>
        </p:txBody>
      </p:sp>
      <p:sp>
        <p:nvSpPr>
          <p:cNvPr id="2" name="Titre 1">
            <a:extLst>
              <a:ext uri="{FF2B5EF4-FFF2-40B4-BE49-F238E27FC236}">
                <a16:creationId xmlns:a16="http://schemas.microsoft.com/office/drawing/2014/main" id="{23144B5A-C8FA-0392-E956-E60E8EA6B982}"/>
              </a:ext>
            </a:extLst>
          </p:cNvPr>
          <p:cNvSpPr>
            <a:spLocks noGrp="1"/>
          </p:cNvSpPr>
          <p:nvPr>
            <p:ph type="title"/>
          </p:nvPr>
        </p:nvSpPr>
        <p:spPr>
          <a:xfrm>
            <a:off x="871108" y="588245"/>
            <a:ext cx="10449784" cy="708710"/>
          </a:xfrm>
        </p:spPr>
        <p:txBody>
          <a:bodyPr/>
          <a:lstStyle/>
          <a:p>
            <a:r>
              <a:rPr lang="fr-CA">
                <a:solidFill>
                  <a:schemeClr val="tx1"/>
                </a:solidFill>
              </a:rPr>
              <a:t>Exemple de convocation à la formation préalable </a:t>
            </a:r>
          </a:p>
        </p:txBody>
      </p:sp>
      <p:sp>
        <p:nvSpPr>
          <p:cNvPr id="6" name="Espace réservé du numéro de diapositive 5">
            <a:extLst>
              <a:ext uri="{FF2B5EF4-FFF2-40B4-BE49-F238E27FC236}">
                <a16:creationId xmlns:a16="http://schemas.microsoft.com/office/drawing/2014/main" id="{B748E5FF-4C73-B184-01F6-0BD50F7E2D5B}"/>
              </a:ext>
            </a:extLst>
          </p:cNvPr>
          <p:cNvSpPr>
            <a:spLocks noGrp="1"/>
          </p:cNvSpPr>
          <p:nvPr>
            <p:ph type="sldNum" sz="quarter" idx="12"/>
          </p:nvPr>
        </p:nvSpPr>
        <p:spPr/>
        <p:txBody>
          <a:bodyPr/>
          <a:lstStyle/>
          <a:p>
            <a:fld id="{C68AC1EC-23E2-4F0E-A5A4-674EC8DB954E}" type="slidenum">
              <a:rPr lang="en-US" smtClean="0"/>
              <a:t>19</a:t>
            </a:fld>
            <a:endParaRPr lang="en-US"/>
          </a:p>
        </p:txBody>
      </p:sp>
      <p:pic>
        <p:nvPicPr>
          <p:cNvPr id="12" name="Espace réservé du contenu 11">
            <a:extLst>
              <a:ext uri="{FF2B5EF4-FFF2-40B4-BE49-F238E27FC236}">
                <a16:creationId xmlns:a16="http://schemas.microsoft.com/office/drawing/2014/main" id="{B3A254C9-CFDB-4360-3D96-67A6CCC723C0}"/>
              </a:ext>
            </a:extLst>
          </p:cNvPr>
          <p:cNvPicPr>
            <a:picLocks noGrp="1" noChangeAspect="1"/>
          </p:cNvPicPr>
          <p:nvPr>
            <p:ph idx="1"/>
          </p:nvPr>
        </p:nvPicPr>
        <p:blipFill>
          <a:blip r:embed="rId2"/>
          <a:stretch>
            <a:fillRect/>
          </a:stretch>
        </p:blipFill>
        <p:spPr>
          <a:xfrm>
            <a:off x="2001038" y="1480258"/>
            <a:ext cx="8189924" cy="4692788"/>
          </a:xfrm>
        </p:spPr>
      </p:pic>
      <p:sp>
        <p:nvSpPr>
          <p:cNvPr id="14" name="Ellipse 13">
            <a:extLst>
              <a:ext uri="{FF2B5EF4-FFF2-40B4-BE49-F238E27FC236}">
                <a16:creationId xmlns:a16="http://schemas.microsoft.com/office/drawing/2014/main" id="{C502CCD7-B775-5641-7A40-3BC4475D1345}"/>
              </a:ext>
            </a:extLst>
          </p:cNvPr>
          <p:cNvSpPr/>
          <p:nvPr/>
        </p:nvSpPr>
        <p:spPr>
          <a:xfrm>
            <a:off x="555820" y="5008894"/>
            <a:ext cx="1712582" cy="1712581"/>
          </a:xfrm>
          <a:prstGeom prst="ellipse">
            <a:avLst/>
          </a:prstGeom>
          <a:solidFill>
            <a:schemeClr val="accent6">
              <a:lumMod val="40000"/>
              <a:lumOff val="60000"/>
              <a:alpha val="22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a:lstStyle/>
          <a:p>
            <a:endParaRPr lang="fr-CA"/>
          </a:p>
        </p:txBody>
      </p:sp>
      <p:sp>
        <p:nvSpPr>
          <p:cNvPr id="15" name="Ellipse 14">
            <a:extLst>
              <a:ext uri="{FF2B5EF4-FFF2-40B4-BE49-F238E27FC236}">
                <a16:creationId xmlns:a16="http://schemas.microsoft.com/office/drawing/2014/main" id="{CEC43FD6-0988-42CD-32A3-492DC8FFBB25}"/>
              </a:ext>
            </a:extLst>
          </p:cNvPr>
          <p:cNvSpPr/>
          <p:nvPr/>
        </p:nvSpPr>
        <p:spPr>
          <a:xfrm>
            <a:off x="9845034" y="942600"/>
            <a:ext cx="1374669" cy="1397447"/>
          </a:xfrm>
          <a:prstGeom prst="ellipse">
            <a:avLst/>
          </a:prstGeom>
          <a:solidFill>
            <a:schemeClr val="accent4">
              <a:lumMod val="90000"/>
              <a:alpha val="24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a:lstStyle/>
          <a:p>
            <a:endParaRPr lang="fr-CA"/>
          </a:p>
        </p:txBody>
      </p:sp>
    </p:spTree>
    <p:extLst>
      <p:ext uri="{BB962C8B-B14F-4D97-AF65-F5344CB8AC3E}">
        <p14:creationId xmlns:p14="http://schemas.microsoft.com/office/powerpoint/2010/main" val="321452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534DF-3794-EA3B-99CC-DD4013A317FE}"/>
              </a:ext>
            </a:extLst>
          </p:cNvPr>
          <p:cNvSpPr>
            <a:spLocks noGrp="1"/>
          </p:cNvSpPr>
          <p:nvPr>
            <p:ph type="title"/>
          </p:nvPr>
        </p:nvSpPr>
        <p:spPr/>
        <p:txBody>
          <a:bodyPr/>
          <a:lstStyle/>
          <a:p>
            <a:r>
              <a:rPr lang="fr-FR">
                <a:solidFill>
                  <a:schemeClr val="tx1"/>
                </a:solidFill>
              </a:rPr>
              <a:t>Objectifs de la rencontre</a:t>
            </a:r>
          </a:p>
        </p:txBody>
      </p:sp>
      <p:graphicFrame>
        <p:nvGraphicFramePr>
          <p:cNvPr id="7" name="Espace réservé du contenu 6">
            <a:extLst>
              <a:ext uri="{FF2B5EF4-FFF2-40B4-BE49-F238E27FC236}">
                <a16:creationId xmlns:a16="http://schemas.microsoft.com/office/drawing/2014/main" id="{609CC6DB-81D4-C67F-5D22-D14245205A53}"/>
              </a:ext>
            </a:extLst>
          </p:cNvPr>
          <p:cNvGraphicFramePr>
            <a:graphicFrameLocks noGrp="1"/>
          </p:cNvGraphicFramePr>
          <p:nvPr>
            <p:ph idx="1"/>
            <p:extLst>
              <p:ext uri="{D42A27DB-BD31-4B8C-83A1-F6EECF244321}">
                <p14:modId xmlns:p14="http://schemas.microsoft.com/office/powerpoint/2010/main" val="4216761747"/>
              </p:ext>
            </p:extLst>
          </p:nvPr>
        </p:nvGraphicFramePr>
        <p:xfrm>
          <a:off x="683581" y="1921947"/>
          <a:ext cx="10147176" cy="443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98A9A1DE-C527-53AB-9805-9826883A6D5F}"/>
              </a:ext>
            </a:extLst>
          </p:cNvPr>
          <p:cNvSpPr>
            <a:spLocks noGrp="1"/>
          </p:cNvSpPr>
          <p:nvPr>
            <p:ph type="sldNum" sz="quarter" idx="12"/>
          </p:nvPr>
        </p:nvSpPr>
        <p:spPr/>
        <p:txBody>
          <a:bodyPr/>
          <a:lstStyle/>
          <a:p>
            <a:fld id="{C68AC1EC-23E2-4F0E-A5A4-674EC8DB954E}" type="slidenum">
              <a:rPr lang="en-US" smtClean="0"/>
              <a:t>2</a:t>
            </a:fld>
            <a:endParaRPr lang="en-US"/>
          </a:p>
        </p:txBody>
      </p:sp>
    </p:spTree>
    <p:extLst>
      <p:ext uri="{BB962C8B-B14F-4D97-AF65-F5344CB8AC3E}">
        <p14:creationId xmlns:p14="http://schemas.microsoft.com/office/powerpoint/2010/main" val="78429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A8409-32CE-844D-BF22-1D387273510C}"/>
              </a:ext>
            </a:extLst>
          </p:cNvPr>
          <p:cNvSpPr>
            <a:spLocks noGrp="1"/>
          </p:cNvSpPr>
          <p:nvPr>
            <p:ph type="title"/>
          </p:nvPr>
        </p:nvSpPr>
        <p:spPr>
          <a:xfrm>
            <a:off x="871108" y="588244"/>
            <a:ext cx="10449784" cy="983103"/>
          </a:xfrm>
        </p:spPr>
        <p:txBody>
          <a:bodyPr>
            <a:normAutofit fontScale="90000"/>
          </a:bodyPr>
          <a:lstStyle/>
          <a:p>
            <a:r>
              <a:rPr lang="fr-CA">
                <a:solidFill>
                  <a:schemeClr val="tx1"/>
                </a:solidFill>
              </a:rPr>
              <a:t>Lors de la présentation du plan de cours aux stagiaires:</a:t>
            </a:r>
            <a:br>
              <a:rPr lang="fr-CA">
                <a:solidFill>
                  <a:schemeClr val="tx1"/>
                </a:solidFill>
              </a:rPr>
            </a:br>
            <a:r>
              <a:rPr lang="fr-CA">
                <a:solidFill>
                  <a:schemeClr val="tx1"/>
                </a:solidFill>
              </a:rPr>
              <a:t>Exposer les risques spécifiques</a:t>
            </a:r>
            <a:endParaRPr lang="fr-FR">
              <a:solidFill>
                <a:schemeClr val="tx1"/>
              </a:solidFill>
            </a:endParaRPr>
          </a:p>
        </p:txBody>
      </p:sp>
      <p:graphicFrame>
        <p:nvGraphicFramePr>
          <p:cNvPr id="7" name="Espace réservé du contenu 6">
            <a:extLst>
              <a:ext uri="{FF2B5EF4-FFF2-40B4-BE49-F238E27FC236}">
                <a16:creationId xmlns:a16="http://schemas.microsoft.com/office/drawing/2014/main" id="{400DDF70-DA16-DF48-94EA-33F3E845FF20}"/>
              </a:ext>
            </a:extLst>
          </p:cNvPr>
          <p:cNvGraphicFramePr>
            <a:graphicFrameLocks noGrp="1"/>
          </p:cNvGraphicFramePr>
          <p:nvPr>
            <p:ph idx="1"/>
            <p:extLst>
              <p:ext uri="{D42A27DB-BD31-4B8C-83A1-F6EECF244321}">
                <p14:modId xmlns:p14="http://schemas.microsoft.com/office/powerpoint/2010/main" val="995927293"/>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6D430FCC-EC46-EF44-96A7-BAA802510412}"/>
              </a:ext>
            </a:extLst>
          </p:cNvPr>
          <p:cNvSpPr>
            <a:spLocks noGrp="1"/>
          </p:cNvSpPr>
          <p:nvPr>
            <p:ph type="sldNum" sz="quarter" idx="12"/>
          </p:nvPr>
        </p:nvSpPr>
        <p:spPr/>
        <p:txBody>
          <a:bodyPr/>
          <a:lstStyle/>
          <a:p>
            <a:fld id="{C68AC1EC-23E2-4F0E-A5A4-674EC8DB954E}" type="slidenum">
              <a:rPr lang="en-US" smtClean="0"/>
              <a:t>20</a:t>
            </a:fld>
            <a:endParaRPr lang="en-US"/>
          </a:p>
        </p:txBody>
      </p:sp>
      <p:sp>
        <p:nvSpPr>
          <p:cNvPr id="4" name="ZoneTexte 3">
            <a:extLst>
              <a:ext uri="{FF2B5EF4-FFF2-40B4-BE49-F238E27FC236}">
                <a16:creationId xmlns:a16="http://schemas.microsoft.com/office/drawing/2014/main" id="{6E2B7125-044C-6FE0-31FF-39C594A2970F}"/>
              </a:ext>
            </a:extLst>
          </p:cNvPr>
          <p:cNvSpPr txBox="1"/>
          <p:nvPr/>
        </p:nvSpPr>
        <p:spPr>
          <a:xfrm>
            <a:off x="877824" y="6356350"/>
            <a:ext cx="6097712" cy="369332"/>
          </a:xfrm>
          <a:prstGeom prst="rect">
            <a:avLst/>
          </a:prstGeom>
          <a:noFill/>
        </p:spPr>
        <p:txBody>
          <a:bodyPr wrap="square">
            <a:spAutoFit/>
          </a:bodyPr>
          <a:lstStyle/>
          <a:p>
            <a:r>
              <a:rPr lang="fr-CA" sz="1800"/>
              <a:t>Guide des stages, section 4.2, p.</a:t>
            </a:r>
            <a:r>
              <a:rPr lang="fr-CA"/>
              <a:t>7</a:t>
            </a:r>
            <a:endParaRPr lang="fr-CA" sz="1800"/>
          </a:p>
        </p:txBody>
      </p:sp>
    </p:spTree>
    <p:extLst>
      <p:ext uri="{BB962C8B-B14F-4D97-AF65-F5344CB8AC3E}">
        <p14:creationId xmlns:p14="http://schemas.microsoft.com/office/powerpoint/2010/main" val="418426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3755F-6B28-4144-B397-2723D03FD1FE}"/>
              </a:ext>
            </a:extLst>
          </p:cNvPr>
          <p:cNvSpPr>
            <a:spLocks noGrp="1"/>
          </p:cNvSpPr>
          <p:nvPr>
            <p:ph type="title"/>
          </p:nvPr>
        </p:nvSpPr>
        <p:spPr>
          <a:xfrm>
            <a:off x="871108" y="588244"/>
            <a:ext cx="10449784" cy="887667"/>
          </a:xfrm>
        </p:spPr>
        <p:txBody>
          <a:bodyPr>
            <a:normAutofit fontScale="90000"/>
          </a:bodyPr>
          <a:lstStyle/>
          <a:p>
            <a:r>
              <a:rPr lang="fr-FR">
                <a:solidFill>
                  <a:schemeClr val="tx1"/>
                </a:solidFill>
              </a:rPr>
              <a:t>L’obligation de sécurité:</a:t>
            </a:r>
            <a:br>
              <a:rPr lang="fr-FR">
                <a:solidFill>
                  <a:schemeClr val="tx1"/>
                </a:solidFill>
              </a:rPr>
            </a:br>
            <a:r>
              <a:rPr lang="fr-FR">
                <a:solidFill>
                  <a:schemeClr val="tx1"/>
                </a:solidFill>
              </a:rPr>
              <a:t>Les dispositions d’ordre public liées au harcèlement</a:t>
            </a:r>
          </a:p>
        </p:txBody>
      </p:sp>
      <p:sp>
        <p:nvSpPr>
          <p:cNvPr id="6" name="Espace réservé du numéro de diapositive 5">
            <a:extLst>
              <a:ext uri="{FF2B5EF4-FFF2-40B4-BE49-F238E27FC236}">
                <a16:creationId xmlns:a16="http://schemas.microsoft.com/office/drawing/2014/main" id="{00F6643A-D62F-5749-AC68-98CBB8622013}"/>
              </a:ext>
            </a:extLst>
          </p:cNvPr>
          <p:cNvSpPr>
            <a:spLocks noGrp="1"/>
          </p:cNvSpPr>
          <p:nvPr>
            <p:ph type="sldNum" sz="quarter" idx="12"/>
          </p:nvPr>
        </p:nvSpPr>
        <p:spPr/>
        <p:txBody>
          <a:bodyPr/>
          <a:lstStyle/>
          <a:p>
            <a:fld id="{C68AC1EC-23E2-4F0E-A5A4-674EC8DB954E}" type="slidenum">
              <a:rPr lang="en-US" smtClean="0"/>
              <a:t>21</a:t>
            </a:fld>
            <a:endParaRPr lang="en-US"/>
          </a:p>
        </p:txBody>
      </p:sp>
      <p:graphicFrame>
        <p:nvGraphicFramePr>
          <p:cNvPr id="7" name="Espace réservé du contenu 7">
            <a:extLst>
              <a:ext uri="{FF2B5EF4-FFF2-40B4-BE49-F238E27FC236}">
                <a16:creationId xmlns:a16="http://schemas.microsoft.com/office/drawing/2014/main" id="{7DB3096B-6BE9-804F-AF61-0F4FF428E717}"/>
              </a:ext>
            </a:extLst>
          </p:cNvPr>
          <p:cNvGraphicFramePr>
            <a:graphicFrameLocks noGrp="1"/>
          </p:cNvGraphicFramePr>
          <p:nvPr>
            <p:ph idx="1"/>
            <p:extLst>
              <p:ext uri="{D42A27DB-BD31-4B8C-83A1-F6EECF244321}">
                <p14:modId xmlns:p14="http://schemas.microsoft.com/office/powerpoint/2010/main" val="2738606383"/>
              </p:ext>
            </p:extLst>
          </p:nvPr>
        </p:nvGraphicFramePr>
        <p:xfrm>
          <a:off x="1056871" y="1200605"/>
          <a:ext cx="10894335" cy="506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2">
            <a:extLst>
              <a:ext uri="{FF2B5EF4-FFF2-40B4-BE49-F238E27FC236}">
                <a16:creationId xmlns:a16="http://schemas.microsoft.com/office/drawing/2014/main" id="{966C5985-1564-C708-E186-42FD73C99AA2}"/>
              </a:ext>
            </a:extLst>
          </p:cNvPr>
          <p:cNvSpPr/>
          <p:nvPr/>
        </p:nvSpPr>
        <p:spPr>
          <a:xfrm>
            <a:off x="426128" y="1475912"/>
            <a:ext cx="1712582" cy="1712582"/>
          </a:xfrm>
          <a:prstGeom prst="ellipse">
            <a:avLst/>
          </a:prstGeom>
          <a:solidFill>
            <a:schemeClr val="accent3">
              <a:lumMod val="60000"/>
              <a:lumOff val="40000"/>
              <a:alpha val="24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a:lstStyle/>
          <a:p>
            <a:endParaRPr lang="fr-CA"/>
          </a:p>
        </p:txBody>
      </p:sp>
      <p:sp>
        <p:nvSpPr>
          <p:cNvPr id="4" name="Rectangle 3">
            <a:extLst>
              <a:ext uri="{FF2B5EF4-FFF2-40B4-BE49-F238E27FC236}">
                <a16:creationId xmlns:a16="http://schemas.microsoft.com/office/drawing/2014/main" id="{3DB24DE0-8594-C2DF-E563-A48868509B56}"/>
              </a:ext>
            </a:extLst>
          </p:cNvPr>
          <p:cNvSpPr/>
          <p:nvPr/>
        </p:nvSpPr>
        <p:spPr>
          <a:xfrm>
            <a:off x="781235" y="3950563"/>
            <a:ext cx="11105965" cy="2485748"/>
          </a:xfrm>
          <a:prstGeom prst="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lumMod val="50000"/>
                </a:schemeClr>
              </a:solidFill>
            </a:endParaRPr>
          </a:p>
        </p:txBody>
      </p:sp>
      <p:sp>
        <p:nvSpPr>
          <p:cNvPr id="8" name="ZoneTexte 7">
            <a:extLst>
              <a:ext uri="{FF2B5EF4-FFF2-40B4-BE49-F238E27FC236}">
                <a16:creationId xmlns:a16="http://schemas.microsoft.com/office/drawing/2014/main" id="{E3A6FB27-AEE0-8593-8794-AFEF991BF8E0}"/>
              </a:ext>
            </a:extLst>
          </p:cNvPr>
          <p:cNvSpPr txBox="1"/>
          <p:nvPr/>
        </p:nvSpPr>
        <p:spPr>
          <a:xfrm>
            <a:off x="675525" y="6538912"/>
            <a:ext cx="6097712" cy="369332"/>
          </a:xfrm>
          <a:prstGeom prst="rect">
            <a:avLst/>
          </a:prstGeom>
          <a:noFill/>
        </p:spPr>
        <p:txBody>
          <a:bodyPr wrap="square">
            <a:spAutoFit/>
          </a:bodyPr>
          <a:lstStyle/>
          <a:p>
            <a:r>
              <a:rPr lang="fr-CA" sz="1800"/>
              <a:t>Guide des stages, section 4.3, p.8</a:t>
            </a:r>
          </a:p>
        </p:txBody>
      </p:sp>
    </p:spTree>
    <p:extLst>
      <p:ext uri="{BB962C8B-B14F-4D97-AF65-F5344CB8AC3E}">
        <p14:creationId xmlns:p14="http://schemas.microsoft.com/office/powerpoint/2010/main" val="74836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D18BC8-FD71-F21F-FA58-559E88D84FAA}"/>
              </a:ext>
            </a:extLst>
          </p:cNvPr>
          <p:cNvSpPr>
            <a:spLocks noGrp="1"/>
          </p:cNvSpPr>
          <p:nvPr>
            <p:ph type="title"/>
          </p:nvPr>
        </p:nvSpPr>
        <p:spPr/>
        <p:txBody>
          <a:bodyPr/>
          <a:lstStyle/>
          <a:p>
            <a:r>
              <a:rPr lang="fr-FR">
                <a:solidFill>
                  <a:schemeClr val="tx1"/>
                </a:solidFill>
              </a:rPr>
              <a:t>L’obligation de sécurité: HP, VACS et autres risques</a:t>
            </a:r>
          </a:p>
        </p:txBody>
      </p:sp>
      <p:graphicFrame>
        <p:nvGraphicFramePr>
          <p:cNvPr id="7" name="Espace réservé du contenu 6">
            <a:extLst>
              <a:ext uri="{FF2B5EF4-FFF2-40B4-BE49-F238E27FC236}">
                <a16:creationId xmlns:a16="http://schemas.microsoft.com/office/drawing/2014/main" id="{7CE029DA-7F23-86CE-7280-86D6264BC1A4}"/>
              </a:ext>
            </a:extLst>
          </p:cNvPr>
          <p:cNvGraphicFramePr>
            <a:graphicFrameLocks noGrp="1"/>
          </p:cNvGraphicFramePr>
          <p:nvPr>
            <p:ph idx="1"/>
            <p:extLst>
              <p:ext uri="{D42A27DB-BD31-4B8C-83A1-F6EECF244321}">
                <p14:modId xmlns:p14="http://schemas.microsoft.com/office/powerpoint/2010/main" val="154766923"/>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5">
            <a:extLst>
              <a:ext uri="{FF2B5EF4-FFF2-40B4-BE49-F238E27FC236}">
                <a16:creationId xmlns:a16="http://schemas.microsoft.com/office/drawing/2014/main" id="{B7DBF500-1DC8-361E-3735-A2C38B0FE221}"/>
              </a:ext>
            </a:extLst>
          </p:cNvPr>
          <p:cNvSpPr>
            <a:spLocks noGrp="1"/>
          </p:cNvSpPr>
          <p:nvPr>
            <p:ph type="sldNum" sz="quarter" idx="12"/>
          </p:nvPr>
        </p:nvSpPr>
        <p:spPr/>
        <p:txBody>
          <a:bodyPr/>
          <a:lstStyle/>
          <a:p>
            <a:fld id="{C68AC1EC-23E2-4F0E-A5A4-674EC8DB954E}" type="slidenum">
              <a:rPr lang="en-US" smtClean="0"/>
              <a:t>22</a:t>
            </a:fld>
            <a:endParaRPr lang="en-US"/>
          </a:p>
        </p:txBody>
      </p:sp>
      <p:sp>
        <p:nvSpPr>
          <p:cNvPr id="4" name="ZoneTexte 3">
            <a:extLst>
              <a:ext uri="{FF2B5EF4-FFF2-40B4-BE49-F238E27FC236}">
                <a16:creationId xmlns:a16="http://schemas.microsoft.com/office/drawing/2014/main" id="{105E6F84-F55B-6F53-DCBD-5A6999301D3F}"/>
              </a:ext>
            </a:extLst>
          </p:cNvPr>
          <p:cNvSpPr txBox="1"/>
          <p:nvPr/>
        </p:nvSpPr>
        <p:spPr>
          <a:xfrm>
            <a:off x="871108" y="6352143"/>
            <a:ext cx="6097712" cy="369332"/>
          </a:xfrm>
          <a:prstGeom prst="rect">
            <a:avLst/>
          </a:prstGeom>
          <a:noFill/>
        </p:spPr>
        <p:txBody>
          <a:bodyPr wrap="square">
            <a:spAutoFit/>
          </a:bodyPr>
          <a:lstStyle/>
          <a:p>
            <a:r>
              <a:rPr lang="fr-CA" sz="1800"/>
              <a:t>Guide des stages, section 4.4, p.</a:t>
            </a:r>
            <a:r>
              <a:rPr lang="fr-CA"/>
              <a:t>9</a:t>
            </a:r>
            <a:endParaRPr lang="fr-CA" sz="1800"/>
          </a:p>
        </p:txBody>
      </p:sp>
    </p:spTree>
    <p:extLst>
      <p:ext uri="{BB962C8B-B14F-4D97-AF65-F5344CB8AC3E}">
        <p14:creationId xmlns:p14="http://schemas.microsoft.com/office/powerpoint/2010/main" val="150375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A8409-32CE-844D-BF22-1D387273510C}"/>
              </a:ext>
            </a:extLst>
          </p:cNvPr>
          <p:cNvSpPr>
            <a:spLocks noGrp="1"/>
          </p:cNvSpPr>
          <p:nvPr>
            <p:ph type="title"/>
          </p:nvPr>
        </p:nvSpPr>
        <p:spPr/>
        <p:txBody>
          <a:bodyPr/>
          <a:lstStyle/>
          <a:p>
            <a:r>
              <a:rPr lang="fr-FR">
                <a:solidFill>
                  <a:schemeClr val="tx1"/>
                </a:solidFill>
              </a:rPr>
              <a:t>La visite préalable des milieux de stage</a:t>
            </a:r>
          </a:p>
        </p:txBody>
      </p:sp>
      <p:graphicFrame>
        <p:nvGraphicFramePr>
          <p:cNvPr id="7" name="Espace réservé du contenu 6">
            <a:extLst>
              <a:ext uri="{FF2B5EF4-FFF2-40B4-BE49-F238E27FC236}">
                <a16:creationId xmlns:a16="http://schemas.microsoft.com/office/drawing/2014/main" id="{400DDF70-DA16-DF48-94EA-33F3E845FF20}"/>
              </a:ext>
            </a:extLst>
          </p:cNvPr>
          <p:cNvGraphicFramePr>
            <a:graphicFrameLocks noGrp="1"/>
          </p:cNvGraphicFramePr>
          <p:nvPr>
            <p:ph idx="1"/>
            <p:extLst>
              <p:ext uri="{D42A27DB-BD31-4B8C-83A1-F6EECF244321}">
                <p14:modId xmlns:p14="http://schemas.microsoft.com/office/powerpoint/2010/main" val="3064400695"/>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6D430FCC-EC46-EF44-96A7-BAA802510412}"/>
              </a:ext>
            </a:extLst>
          </p:cNvPr>
          <p:cNvSpPr>
            <a:spLocks noGrp="1"/>
          </p:cNvSpPr>
          <p:nvPr>
            <p:ph type="sldNum" sz="quarter" idx="12"/>
          </p:nvPr>
        </p:nvSpPr>
        <p:spPr/>
        <p:txBody>
          <a:bodyPr/>
          <a:lstStyle/>
          <a:p>
            <a:fld id="{C68AC1EC-23E2-4F0E-A5A4-674EC8DB954E}" type="slidenum">
              <a:rPr lang="en-US" smtClean="0"/>
              <a:t>23</a:t>
            </a:fld>
            <a:endParaRPr lang="en-US"/>
          </a:p>
        </p:txBody>
      </p:sp>
      <p:sp>
        <p:nvSpPr>
          <p:cNvPr id="4" name="ZoneTexte 3">
            <a:extLst>
              <a:ext uri="{FF2B5EF4-FFF2-40B4-BE49-F238E27FC236}">
                <a16:creationId xmlns:a16="http://schemas.microsoft.com/office/drawing/2014/main" id="{9CFDFB41-4137-5AE3-4C8F-0EC8A0A21D5E}"/>
              </a:ext>
            </a:extLst>
          </p:cNvPr>
          <p:cNvSpPr txBox="1"/>
          <p:nvPr/>
        </p:nvSpPr>
        <p:spPr>
          <a:xfrm>
            <a:off x="871108" y="6365614"/>
            <a:ext cx="6097712" cy="369332"/>
          </a:xfrm>
          <a:prstGeom prst="rect">
            <a:avLst/>
          </a:prstGeom>
          <a:noFill/>
        </p:spPr>
        <p:txBody>
          <a:bodyPr wrap="square">
            <a:spAutoFit/>
          </a:bodyPr>
          <a:lstStyle/>
          <a:p>
            <a:r>
              <a:rPr lang="fr-CA" sz="1800"/>
              <a:t>Guide des stages, section 4.8, p.</a:t>
            </a:r>
            <a:r>
              <a:rPr lang="fr-CA"/>
              <a:t>12</a:t>
            </a:r>
            <a:endParaRPr lang="fr-CA" sz="1800"/>
          </a:p>
        </p:txBody>
      </p:sp>
    </p:spTree>
    <p:extLst>
      <p:ext uri="{BB962C8B-B14F-4D97-AF65-F5344CB8AC3E}">
        <p14:creationId xmlns:p14="http://schemas.microsoft.com/office/powerpoint/2010/main" val="217844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C2F02-FCEC-76D1-A29C-077335889917}"/>
              </a:ext>
            </a:extLst>
          </p:cNvPr>
          <p:cNvSpPr>
            <a:spLocks noGrp="1"/>
          </p:cNvSpPr>
          <p:nvPr>
            <p:ph type="title"/>
          </p:nvPr>
        </p:nvSpPr>
        <p:spPr>
          <a:xfrm>
            <a:off x="639191" y="588245"/>
            <a:ext cx="11123721" cy="1265928"/>
          </a:xfrm>
        </p:spPr>
        <p:txBody>
          <a:bodyPr>
            <a:normAutofit fontScale="90000"/>
          </a:bodyPr>
          <a:lstStyle/>
          <a:p>
            <a:r>
              <a:rPr lang="fr-FR">
                <a:solidFill>
                  <a:schemeClr val="tx1"/>
                </a:solidFill>
              </a:rPr>
              <a:t>L’obligation de sécurité:</a:t>
            </a:r>
            <a:br>
              <a:rPr lang="fr-FR">
                <a:solidFill>
                  <a:schemeClr val="tx1"/>
                </a:solidFill>
              </a:rPr>
            </a:br>
            <a:r>
              <a:rPr lang="fr-FR" sz="2700">
                <a:solidFill>
                  <a:schemeClr val="tx1"/>
                </a:solidFill>
              </a:rPr>
              <a:t>Les procédures en cas d’accident et la couverture d’assurance n’ont pas changé</a:t>
            </a:r>
          </a:p>
        </p:txBody>
      </p:sp>
      <p:graphicFrame>
        <p:nvGraphicFramePr>
          <p:cNvPr id="7" name="Espace réservé du contenu 6">
            <a:extLst>
              <a:ext uri="{FF2B5EF4-FFF2-40B4-BE49-F238E27FC236}">
                <a16:creationId xmlns:a16="http://schemas.microsoft.com/office/drawing/2014/main" id="{0D99A6D5-BDD5-717B-9AC5-9D37922DD4F7}"/>
              </a:ext>
            </a:extLst>
          </p:cNvPr>
          <p:cNvGraphicFramePr>
            <a:graphicFrameLocks noGrp="1"/>
          </p:cNvGraphicFramePr>
          <p:nvPr>
            <p:ph idx="1"/>
            <p:extLst>
              <p:ext uri="{D42A27DB-BD31-4B8C-83A1-F6EECF244321}">
                <p14:modId xmlns:p14="http://schemas.microsoft.com/office/powerpoint/2010/main" val="2053044162"/>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B14E82C1-E728-8E8B-2F49-90EB71FB8E53}"/>
              </a:ext>
            </a:extLst>
          </p:cNvPr>
          <p:cNvSpPr>
            <a:spLocks noGrp="1"/>
          </p:cNvSpPr>
          <p:nvPr>
            <p:ph type="sldNum" sz="quarter" idx="12"/>
          </p:nvPr>
        </p:nvSpPr>
        <p:spPr/>
        <p:txBody>
          <a:bodyPr/>
          <a:lstStyle/>
          <a:p>
            <a:fld id="{C68AC1EC-23E2-4F0E-A5A4-674EC8DB954E}" type="slidenum">
              <a:rPr lang="en-US" smtClean="0"/>
              <a:t>24</a:t>
            </a:fld>
            <a:endParaRPr lang="en-US"/>
          </a:p>
        </p:txBody>
      </p:sp>
      <p:sp>
        <p:nvSpPr>
          <p:cNvPr id="4" name="ZoneTexte 3">
            <a:extLst>
              <a:ext uri="{FF2B5EF4-FFF2-40B4-BE49-F238E27FC236}">
                <a16:creationId xmlns:a16="http://schemas.microsoft.com/office/drawing/2014/main" id="{C91920EE-6AF3-A6D9-A8E5-CBD876A80385}"/>
              </a:ext>
            </a:extLst>
          </p:cNvPr>
          <p:cNvSpPr txBox="1"/>
          <p:nvPr/>
        </p:nvSpPr>
        <p:spPr>
          <a:xfrm>
            <a:off x="778267" y="6356350"/>
            <a:ext cx="6097712" cy="369332"/>
          </a:xfrm>
          <a:prstGeom prst="rect">
            <a:avLst/>
          </a:prstGeom>
          <a:noFill/>
        </p:spPr>
        <p:txBody>
          <a:bodyPr wrap="square">
            <a:spAutoFit/>
          </a:bodyPr>
          <a:lstStyle/>
          <a:p>
            <a:r>
              <a:rPr lang="fr-CA" sz="1800"/>
              <a:t>Guide des stages, section 4.5 et 4.7, p. 11 et 12</a:t>
            </a:r>
          </a:p>
        </p:txBody>
      </p:sp>
    </p:spTree>
    <p:extLst>
      <p:ext uri="{BB962C8B-B14F-4D97-AF65-F5344CB8AC3E}">
        <p14:creationId xmlns:p14="http://schemas.microsoft.com/office/powerpoint/2010/main" val="298640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A8409-32CE-844D-BF22-1D387273510C}"/>
              </a:ext>
            </a:extLst>
          </p:cNvPr>
          <p:cNvSpPr>
            <a:spLocks noGrp="1"/>
          </p:cNvSpPr>
          <p:nvPr>
            <p:ph type="title"/>
          </p:nvPr>
        </p:nvSpPr>
        <p:spPr>
          <a:xfrm>
            <a:off x="871108" y="588245"/>
            <a:ext cx="10449784" cy="627996"/>
          </a:xfrm>
        </p:spPr>
        <p:txBody>
          <a:bodyPr>
            <a:normAutofit/>
          </a:bodyPr>
          <a:lstStyle/>
          <a:p>
            <a:r>
              <a:rPr lang="fr-FR">
                <a:solidFill>
                  <a:schemeClr val="tx1"/>
                </a:solidFill>
              </a:rPr>
              <a:t>Les renseignements personnels en stage</a:t>
            </a:r>
          </a:p>
        </p:txBody>
      </p:sp>
      <p:graphicFrame>
        <p:nvGraphicFramePr>
          <p:cNvPr id="7" name="Espace réservé du contenu 6">
            <a:extLst>
              <a:ext uri="{FF2B5EF4-FFF2-40B4-BE49-F238E27FC236}">
                <a16:creationId xmlns:a16="http://schemas.microsoft.com/office/drawing/2014/main" id="{400DDF70-DA16-DF48-94EA-33F3E845FF20}"/>
              </a:ext>
            </a:extLst>
          </p:cNvPr>
          <p:cNvGraphicFramePr>
            <a:graphicFrameLocks noGrp="1"/>
          </p:cNvGraphicFramePr>
          <p:nvPr>
            <p:ph idx="1"/>
            <p:extLst>
              <p:ext uri="{D42A27DB-BD31-4B8C-83A1-F6EECF244321}">
                <p14:modId xmlns:p14="http://schemas.microsoft.com/office/powerpoint/2010/main" val="901894130"/>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6D430FCC-EC46-EF44-96A7-BAA802510412}"/>
              </a:ext>
            </a:extLst>
          </p:cNvPr>
          <p:cNvSpPr>
            <a:spLocks noGrp="1"/>
          </p:cNvSpPr>
          <p:nvPr>
            <p:ph type="sldNum" sz="quarter" idx="12"/>
          </p:nvPr>
        </p:nvSpPr>
        <p:spPr/>
        <p:txBody>
          <a:bodyPr/>
          <a:lstStyle/>
          <a:p>
            <a:fld id="{C68AC1EC-23E2-4F0E-A5A4-674EC8DB954E}" type="slidenum">
              <a:rPr lang="en-US" smtClean="0"/>
              <a:t>25</a:t>
            </a:fld>
            <a:endParaRPr lang="en-US"/>
          </a:p>
        </p:txBody>
      </p:sp>
      <p:sp>
        <p:nvSpPr>
          <p:cNvPr id="4" name="ZoneTexte 3">
            <a:extLst>
              <a:ext uri="{FF2B5EF4-FFF2-40B4-BE49-F238E27FC236}">
                <a16:creationId xmlns:a16="http://schemas.microsoft.com/office/drawing/2014/main" id="{B4DBFA15-0D37-E28E-5DAB-A69465542A0B}"/>
              </a:ext>
            </a:extLst>
          </p:cNvPr>
          <p:cNvSpPr txBox="1"/>
          <p:nvPr/>
        </p:nvSpPr>
        <p:spPr>
          <a:xfrm>
            <a:off x="877824" y="6352143"/>
            <a:ext cx="6097712" cy="369332"/>
          </a:xfrm>
          <a:prstGeom prst="rect">
            <a:avLst/>
          </a:prstGeom>
          <a:noFill/>
        </p:spPr>
        <p:txBody>
          <a:bodyPr wrap="square">
            <a:spAutoFit/>
          </a:bodyPr>
          <a:lstStyle/>
          <a:p>
            <a:r>
              <a:rPr lang="fr-CA" sz="1800"/>
              <a:t>Guide des stages, section 8, p.18</a:t>
            </a:r>
          </a:p>
        </p:txBody>
      </p:sp>
    </p:spTree>
    <p:extLst>
      <p:ext uri="{BB962C8B-B14F-4D97-AF65-F5344CB8AC3E}">
        <p14:creationId xmlns:p14="http://schemas.microsoft.com/office/powerpoint/2010/main" val="69327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CEA20-89F6-C24F-D63E-9C59A9F2EF96}"/>
              </a:ext>
            </a:extLst>
          </p:cNvPr>
          <p:cNvSpPr>
            <a:spLocks noGrp="1"/>
          </p:cNvSpPr>
          <p:nvPr>
            <p:ph type="title"/>
          </p:nvPr>
        </p:nvSpPr>
        <p:spPr>
          <a:xfrm>
            <a:off x="497150" y="588245"/>
            <a:ext cx="10823742" cy="716772"/>
          </a:xfrm>
        </p:spPr>
        <p:txBody>
          <a:bodyPr>
            <a:normAutofit fontScale="90000"/>
          </a:bodyPr>
          <a:lstStyle/>
          <a:p>
            <a:r>
              <a:rPr lang="fr-CA">
                <a:solidFill>
                  <a:schemeClr val="tx1"/>
                </a:solidFill>
              </a:rPr>
              <a:t>En résumé… </a:t>
            </a:r>
            <a:br>
              <a:rPr lang="fr-CA">
                <a:solidFill>
                  <a:schemeClr val="tx1"/>
                </a:solidFill>
              </a:rPr>
            </a:br>
            <a:r>
              <a:rPr lang="fr-CA">
                <a:solidFill>
                  <a:schemeClr val="tx1"/>
                </a:solidFill>
              </a:rPr>
              <a:t>La liste des choses à faire en prévision des stages 2024-2025</a:t>
            </a:r>
          </a:p>
        </p:txBody>
      </p:sp>
      <p:graphicFrame>
        <p:nvGraphicFramePr>
          <p:cNvPr id="7" name="Espace réservé du contenu 6">
            <a:extLst>
              <a:ext uri="{FF2B5EF4-FFF2-40B4-BE49-F238E27FC236}">
                <a16:creationId xmlns:a16="http://schemas.microsoft.com/office/drawing/2014/main" id="{C9902B06-68C7-3577-E358-1DE7A5373F0B}"/>
              </a:ext>
            </a:extLst>
          </p:cNvPr>
          <p:cNvGraphicFramePr>
            <a:graphicFrameLocks noGrp="1"/>
          </p:cNvGraphicFramePr>
          <p:nvPr>
            <p:ph idx="1"/>
            <p:extLst>
              <p:ext uri="{D42A27DB-BD31-4B8C-83A1-F6EECF244321}">
                <p14:modId xmlns:p14="http://schemas.microsoft.com/office/powerpoint/2010/main" val="3767755529"/>
              </p:ext>
            </p:extLst>
          </p:nvPr>
        </p:nvGraphicFramePr>
        <p:xfrm>
          <a:off x="292963" y="1695634"/>
          <a:ext cx="11658243" cy="443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7FE715C0-395A-96E6-D720-7692E828FD30}"/>
              </a:ext>
            </a:extLst>
          </p:cNvPr>
          <p:cNvSpPr>
            <a:spLocks noGrp="1"/>
          </p:cNvSpPr>
          <p:nvPr>
            <p:ph type="sldNum" sz="quarter" idx="12"/>
          </p:nvPr>
        </p:nvSpPr>
        <p:spPr/>
        <p:txBody>
          <a:bodyPr/>
          <a:lstStyle/>
          <a:p>
            <a:fld id="{C68AC1EC-23E2-4F0E-A5A4-674EC8DB954E}" type="slidenum">
              <a:rPr lang="en-US" smtClean="0"/>
              <a:t>26</a:t>
            </a:fld>
            <a:endParaRPr lang="en-US"/>
          </a:p>
        </p:txBody>
      </p:sp>
    </p:spTree>
    <p:extLst>
      <p:ext uri="{BB962C8B-B14F-4D97-AF65-F5344CB8AC3E}">
        <p14:creationId xmlns:p14="http://schemas.microsoft.com/office/powerpoint/2010/main" val="20596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87047-4A83-6047-99C2-6EC6908EF110}"/>
              </a:ext>
            </a:extLst>
          </p:cNvPr>
          <p:cNvSpPr>
            <a:spLocks noGrp="1"/>
          </p:cNvSpPr>
          <p:nvPr>
            <p:ph type="title"/>
          </p:nvPr>
        </p:nvSpPr>
        <p:spPr>
          <a:xfrm>
            <a:off x="876300" y="588245"/>
            <a:ext cx="9815247" cy="1265928"/>
          </a:xfrm>
        </p:spPr>
        <p:txBody>
          <a:bodyPr>
            <a:normAutofit/>
          </a:bodyPr>
          <a:lstStyle/>
          <a:p>
            <a:r>
              <a:rPr lang="fr-FR">
                <a:solidFill>
                  <a:schemeClr val="tx1"/>
                </a:solidFill>
              </a:rPr>
              <a:t>À venir pour l’année scolaire 2024-2025</a:t>
            </a:r>
          </a:p>
        </p:txBody>
      </p:sp>
      <p:graphicFrame>
        <p:nvGraphicFramePr>
          <p:cNvPr id="17" name="Espace réservé du contenu 16">
            <a:extLst>
              <a:ext uri="{FF2B5EF4-FFF2-40B4-BE49-F238E27FC236}">
                <a16:creationId xmlns:a16="http://schemas.microsoft.com/office/drawing/2014/main" id="{74882865-4BF0-F041-809E-09A557763A1E}"/>
              </a:ext>
            </a:extLst>
          </p:cNvPr>
          <p:cNvGraphicFramePr>
            <a:graphicFrameLocks noGrp="1"/>
          </p:cNvGraphicFramePr>
          <p:nvPr>
            <p:ph idx="1"/>
            <p:extLst>
              <p:ext uri="{D42A27DB-BD31-4B8C-83A1-F6EECF244321}">
                <p14:modId xmlns:p14="http://schemas.microsoft.com/office/powerpoint/2010/main" val="1718468807"/>
              </p:ext>
            </p:extLst>
          </p:nvPr>
        </p:nvGraphicFramePr>
        <p:xfrm>
          <a:off x="421339" y="1854173"/>
          <a:ext cx="11349322" cy="450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5">
            <a:extLst>
              <a:ext uri="{FF2B5EF4-FFF2-40B4-BE49-F238E27FC236}">
                <a16:creationId xmlns:a16="http://schemas.microsoft.com/office/drawing/2014/main" id="{2A97DF59-120A-104F-A85F-3A280E5216FE}"/>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smtClean="0"/>
              <a:pPr>
                <a:spcAft>
                  <a:spcPts val="600"/>
                </a:spcAft>
              </a:pPr>
              <a:t>27</a:t>
            </a:fld>
            <a:endParaRPr lang="en-US"/>
          </a:p>
        </p:txBody>
      </p:sp>
      <p:pic>
        <p:nvPicPr>
          <p:cNvPr id="1036" name="Picture 12">
            <a:hlinkClick r:id="rId8"/>
            <a:extLst>
              <a:ext uri="{FF2B5EF4-FFF2-40B4-BE49-F238E27FC236}">
                <a16:creationId xmlns:a16="http://schemas.microsoft.com/office/drawing/2014/main" id="{DCB9D382-AFD4-4642-9CAC-605A7F06DD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250825"/>
            <a:ext cx="2032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2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6F2A8-EEC3-6EA0-E134-75FC1E4AF844}"/>
              </a:ext>
            </a:extLst>
          </p:cNvPr>
          <p:cNvSpPr>
            <a:spLocks noGrp="1"/>
          </p:cNvSpPr>
          <p:nvPr>
            <p:ph type="title"/>
          </p:nvPr>
        </p:nvSpPr>
        <p:spPr>
          <a:xfrm>
            <a:off x="871108" y="588245"/>
            <a:ext cx="10449784" cy="690139"/>
          </a:xfrm>
        </p:spPr>
        <p:txBody>
          <a:bodyPr/>
          <a:lstStyle/>
          <a:p>
            <a:r>
              <a:rPr lang="fr-CA" dirty="0">
                <a:solidFill>
                  <a:schemeClr val="tx1"/>
                </a:solidFill>
              </a:rPr>
              <a:t>Diffusion de l’information et personnes-ressources</a:t>
            </a:r>
          </a:p>
        </p:txBody>
      </p:sp>
      <p:graphicFrame>
        <p:nvGraphicFramePr>
          <p:cNvPr id="7" name="Espace réservé du contenu 6">
            <a:extLst>
              <a:ext uri="{FF2B5EF4-FFF2-40B4-BE49-F238E27FC236}">
                <a16:creationId xmlns:a16="http://schemas.microsoft.com/office/drawing/2014/main" id="{EE39778C-C759-ADC8-80ED-E84CDD5147E2}"/>
              </a:ext>
            </a:extLst>
          </p:cNvPr>
          <p:cNvGraphicFramePr>
            <a:graphicFrameLocks noGrp="1"/>
          </p:cNvGraphicFramePr>
          <p:nvPr>
            <p:ph idx="1"/>
            <p:extLst>
              <p:ext uri="{D42A27DB-BD31-4B8C-83A1-F6EECF244321}">
                <p14:modId xmlns:p14="http://schemas.microsoft.com/office/powerpoint/2010/main" val="2704776029"/>
              </p:ext>
            </p:extLst>
          </p:nvPr>
        </p:nvGraphicFramePr>
        <p:xfrm>
          <a:off x="877888" y="2157413"/>
          <a:ext cx="10442575" cy="390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00DDB8FE-5C7A-0442-2CE0-E6FCED95F476}"/>
              </a:ext>
            </a:extLst>
          </p:cNvPr>
          <p:cNvSpPr>
            <a:spLocks noGrp="1"/>
          </p:cNvSpPr>
          <p:nvPr>
            <p:ph type="sldNum" sz="quarter" idx="12"/>
          </p:nvPr>
        </p:nvSpPr>
        <p:spPr/>
        <p:txBody>
          <a:bodyPr/>
          <a:lstStyle/>
          <a:p>
            <a:fld id="{C68AC1EC-23E2-4F0E-A5A4-674EC8DB954E}" type="slidenum">
              <a:rPr lang="en-US" smtClean="0"/>
              <a:t>28</a:t>
            </a:fld>
            <a:endParaRPr lang="en-US"/>
          </a:p>
        </p:txBody>
      </p:sp>
      <p:sp>
        <p:nvSpPr>
          <p:cNvPr id="8" name="ZoneTexte 7">
            <a:extLst>
              <a:ext uri="{FF2B5EF4-FFF2-40B4-BE49-F238E27FC236}">
                <a16:creationId xmlns:a16="http://schemas.microsoft.com/office/drawing/2014/main" id="{337651CA-6BDA-7968-1CB6-E345A089A089}"/>
              </a:ext>
            </a:extLst>
          </p:cNvPr>
          <p:cNvSpPr txBox="1"/>
          <p:nvPr/>
        </p:nvSpPr>
        <p:spPr>
          <a:xfrm>
            <a:off x="6489577" y="1677404"/>
            <a:ext cx="4672818" cy="400110"/>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none" rtlCol="0">
            <a:spAutoFit/>
          </a:bodyPr>
          <a:lstStyle/>
          <a:p>
            <a:r>
              <a:rPr lang="fr-CA" sz="2000" dirty="0">
                <a:latin typeface="+mj-lt"/>
              </a:rPr>
              <a:t>N’hésitez pas à communiquer avec nous!</a:t>
            </a:r>
          </a:p>
        </p:txBody>
      </p:sp>
    </p:spTree>
    <p:extLst>
      <p:ext uri="{BB962C8B-B14F-4D97-AF65-F5344CB8AC3E}">
        <p14:creationId xmlns:p14="http://schemas.microsoft.com/office/powerpoint/2010/main" val="4032171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28FEF-6929-2143-B04E-FED1F5568DE5}"/>
              </a:ext>
            </a:extLst>
          </p:cNvPr>
          <p:cNvSpPr>
            <a:spLocks noGrp="1"/>
          </p:cNvSpPr>
          <p:nvPr>
            <p:ph type="title"/>
          </p:nvPr>
        </p:nvSpPr>
        <p:spPr>
          <a:xfrm>
            <a:off x="871108" y="588245"/>
            <a:ext cx="10449784" cy="1265928"/>
          </a:xfrm>
        </p:spPr>
        <p:txBody>
          <a:bodyPr anchor="b">
            <a:normAutofit/>
          </a:bodyPr>
          <a:lstStyle/>
          <a:p>
            <a:r>
              <a:rPr lang="fr-FR"/>
              <a:t>6. Les modalités de partage</a:t>
            </a:r>
            <a:br>
              <a:rPr lang="fr-FR"/>
            </a:br>
            <a:endParaRPr lang="fr-FR"/>
          </a:p>
        </p:txBody>
      </p:sp>
      <p:sp>
        <p:nvSpPr>
          <p:cNvPr id="3" name="Espace réservé du contenu 2">
            <a:extLst>
              <a:ext uri="{FF2B5EF4-FFF2-40B4-BE49-F238E27FC236}">
                <a16:creationId xmlns:a16="http://schemas.microsoft.com/office/drawing/2014/main" id="{CB2A84EE-A6C7-4948-8932-7F4BE335D1AA}"/>
              </a:ext>
            </a:extLst>
          </p:cNvPr>
          <p:cNvSpPr>
            <a:spLocks noGrp="1"/>
          </p:cNvSpPr>
          <p:nvPr>
            <p:ph sz="half" idx="1"/>
          </p:nvPr>
        </p:nvSpPr>
        <p:spPr>
          <a:xfrm>
            <a:off x="877888" y="1768650"/>
            <a:ext cx="4977453" cy="4017787"/>
          </a:xfrm>
        </p:spPr>
        <p:txBody>
          <a:bodyPr>
            <a:normAutofit/>
          </a:bodyPr>
          <a:lstStyle/>
          <a:p>
            <a:pPr marL="0" indent="0" algn="just">
              <a:lnSpc>
                <a:spcPct val="110000"/>
              </a:lnSpc>
              <a:spcBef>
                <a:spcPts val="1094"/>
              </a:spcBef>
              <a:spcAft>
                <a:spcPts val="1200"/>
              </a:spcAft>
              <a:buNone/>
            </a:pPr>
            <a:r>
              <a:rPr lang="fr-CA" sz="1500" b="1" i="0" u="none" strike="noStrike">
                <a:effectLst/>
                <a:hlinkClick r:id="rId3"/>
              </a:rPr>
              <a:t>419.</a:t>
            </a:r>
            <a:r>
              <a:rPr lang="fr-CA" sz="1500" b="0" i="0">
                <a:effectLst/>
              </a:rPr>
              <a:t> L’exécution du partage du patrimoine familial a lieu en numéraire ou par dation en paiement.</a:t>
            </a:r>
          </a:p>
          <a:p>
            <a:pPr marL="0" indent="0" algn="just">
              <a:lnSpc>
                <a:spcPct val="110000"/>
              </a:lnSpc>
              <a:spcBef>
                <a:spcPts val="1300"/>
              </a:spcBef>
              <a:spcAft>
                <a:spcPts val="1200"/>
              </a:spcAft>
              <a:buNone/>
            </a:pPr>
            <a:r>
              <a:rPr lang="fr-CA" sz="1500" b="0" i="0">
                <a:effectLst/>
              </a:rPr>
              <a:t>Si l’exécution du partage a lieu par dation en paiement, les époux peuvent convenir de transférer la propriété d’autres biens que ceux du patrimoine familial.</a:t>
            </a:r>
            <a:endParaRPr kumimoji="0" lang="fr-FR" altLang="fr-FR" sz="1500" b="1" i="0" u="none" strike="noStrike" cap="none" normalizeH="0" baseline="0">
              <a:ln>
                <a:noFill/>
              </a:ln>
              <a:effectLst/>
              <a:hlinkClick r:id="rId4"/>
            </a:endParaRPr>
          </a:p>
          <a:p>
            <a:pPr marL="0" indent="0" algn="just">
              <a:lnSpc>
                <a:spcPct val="110000"/>
              </a:lnSpc>
              <a:buNone/>
            </a:pPr>
            <a:r>
              <a:rPr kumimoji="0" lang="fr-FR" altLang="fr-FR" sz="1500" b="1" i="0" u="none" strike="noStrike" cap="none" normalizeH="0" baseline="0">
                <a:ln>
                  <a:noFill/>
                </a:ln>
                <a:effectLst/>
                <a:hlinkClick r:id="rId4"/>
              </a:rPr>
              <a:t>420.</a:t>
            </a:r>
            <a:r>
              <a:rPr kumimoji="0" lang="fr-FR" altLang="fr-FR" sz="1500" b="0" i="0" u="none" strike="noStrike" cap="none" normalizeH="0" baseline="0">
                <a:ln>
                  <a:noFill/>
                </a:ln>
                <a:effectLst/>
              </a:rPr>
              <a:t> Outre qu’il peut, lors du partage, attribuer certains biens à l’un des époux, le tribunal peut aussi, si cela est nécessaire pour éviter un préjudice, ordonner que l’époux débiteur exécute son obligation par versements échelonnés sur une période qui ne dépasse pas 10 ans.</a:t>
            </a:r>
          </a:p>
        </p:txBody>
      </p:sp>
      <p:pic>
        <p:nvPicPr>
          <p:cNvPr id="7" name="Graphique 6" descr="Quotes avec un remplissage uni">
            <a:extLst>
              <a:ext uri="{FF2B5EF4-FFF2-40B4-BE49-F238E27FC236}">
                <a16:creationId xmlns:a16="http://schemas.microsoft.com/office/drawing/2014/main" id="{91D1BF10-C61E-9D4E-84D9-6A303A63B3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2212" y="1083545"/>
            <a:ext cx="4017787" cy="4017787"/>
          </a:xfrm>
          <a:prstGeom prst="rect">
            <a:avLst/>
          </a:prstGeom>
        </p:spPr>
      </p:pic>
      <p:sp>
        <p:nvSpPr>
          <p:cNvPr id="8" name="Espace réservé de la date 3">
            <a:extLst>
              <a:ext uri="{FF2B5EF4-FFF2-40B4-BE49-F238E27FC236}">
                <a16:creationId xmlns:a16="http://schemas.microsoft.com/office/drawing/2014/main" id="{8DB4494E-394E-2C49-8994-C3A3964E5E58}"/>
              </a:ext>
            </a:extLst>
          </p:cNvPr>
          <p:cNvSpPr>
            <a:spLocks noGrp="1"/>
          </p:cNvSpPr>
          <p:nvPr>
            <p:ph type="dt" sz="half" idx="10"/>
          </p:nvPr>
        </p:nvSpPr>
        <p:spPr>
          <a:xfrm>
            <a:off x="877888" y="6356350"/>
            <a:ext cx="2743200" cy="365125"/>
          </a:xfrm>
        </p:spPr>
        <p:txBody>
          <a:bodyPr anchor="ctr">
            <a:normAutofit/>
          </a:bodyPr>
          <a:lstStyle/>
          <a:p>
            <a:pPr>
              <a:spcAft>
                <a:spcPts val="600"/>
              </a:spcAft>
            </a:pPr>
            <a:r>
              <a:rPr lang="en-US"/>
              <a:t>4 </a:t>
            </a:r>
            <a:r>
              <a:rPr lang="en-US" err="1"/>
              <a:t>décembre</a:t>
            </a:r>
            <a:r>
              <a:rPr lang="en-US"/>
              <a:t> 2023</a:t>
            </a:r>
          </a:p>
        </p:txBody>
      </p:sp>
      <p:sp>
        <p:nvSpPr>
          <p:cNvPr id="5" name="Espace réservé du pied de page 4">
            <a:extLst>
              <a:ext uri="{FF2B5EF4-FFF2-40B4-BE49-F238E27FC236}">
                <a16:creationId xmlns:a16="http://schemas.microsoft.com/office/drawing/2014/main" id="{6FEA6FD0-B246-1243-BD99-973E8BCCFE8A}"/>
              </a:ext>
            </a:extLst>
          </p:cNvPr>
          <p:cNvSpPr>
            <a:spLocks noGrp="1"/>
          </p:cNvSpPr>
          <p:nvPr>
            <p:ph type="ftr" sz="quarter" idx="11"/>
          </p:nvPr>
        </p:nvSpPr>
        <p:spPr>
          <a:xfrm>
            <a:off x="7132320" y="6356350"/>
            <a:ext cx="4297680" cy="365125"/>
          </a:xfrm>
        </p:spPr>
        <p:txBody>
          <a:bodyPr anchor="ctr">
            <a:normAutofit/>
          </a:bodyPr>
          <a:lstStyle/>
          <a:p>
            <a:pPr>
              <a:spcAft>
                <a:spcPts val="600"/>
              </a:spcAft>
            </a:pPr>
            <a:r>
              <a:rPr lang="en-US"/>
              <a:t>Me Valérie Laberge</a:t>
            </a:r>
          </a:p>
        </p:txBody>
      </p:sp>
      <p:sp>
        <p:nvSpPr>
          <p:cNvPr id="6" name="Espace réservé du numéro de diapositive 5">
            <a:extLst>
              <a:ext uri="{FF2B5EF4-FFF2-40B4-BE49-F238E27FC236}">
                <a16:creationId xmlns:a16="http://schemas.microsoft.com/office/drawing/2014/main" id="{9FD4B819-C65D-5745-BE03-0DEBED165FD7}"/>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29</a:t>
            </a:fld>
            <a:endParaRPr lang="en-US"/>
          </a:p>
        </p:txBody>
      </p:sp>
      <p:pic>
        <p:nvPicPr>
          <p:cNvPr id="9" name="Image 8" descr="Points d’interrogation de couleurs différentes">
            <a:extLst>
              <a:ext uri="{FF2B5EF4-FFF2-40B4-BE49-F238E27FC236}">
                <a16:creationId xmlns:a16="http://schemas.microsoft.com/office/drawing/2014/main" id="{59FE490E-34C8-141D-FCB8-66CBC20ADAB0}"/>
              </a:ext>
            </a:extLst>
          </p:cNvPr>
          <p:cNvPicPr>
            <a:picLocks noChangeAspect="1"/>
          </p:cNvPicPr>
          <p:nvPr/>
        </p:nvPicPr>
        <p:blipFill>
          <a:blip r:embed="rId7"/>
          <a:stretch>
            <a:fillRect/>
          </a:stretch>
        </p:blipFill>
        <p:spPr>
          <a:xfrm>
            <a:off x="224" y="0"/>
            <a:ext cx="12191551" cy="6858000"/>
          </a:xfrm>
          <a:prstGeom prst="rect">
            <a:avLst/>
          </a:prstGeom>
        </p:spPr>
      </p:pic>
    </p:spTree>
    <p:extLst>
      <p:ext uri="{BB962C8B-B14F-4D97-AF65-F5344CB8AC3E}">
        <p14:creationId xmlns:p14="http://schemas.microsoft.com/office/powerpoint/2010/main" val="360914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3617C-04AB-7A66-77D1-F866E22A2AF6}"/>
              </a:ext>
            </a:extLst>
          </p:cNvPr>
          <p:cNvSpPr>
            <a:spLocks noGrp="1"/>
          </p:cNvSpPr>
          <p:nvPr>
            <p:ph type="title"/>
          </p:nvPr>
        </p:nvSpPr>
        <p:spPr/>
        <p:txBody>
          <a:bodyPr/>
          <a:lstStyle/>
          <a:p>
            <a:r>
              <a:rPr lang="fr-FR">
                <a:solidFill>
                  <a:schemeClr val="tx1"/>
                </a:solidFill>
                <a:cs typeface="Futura Medium" panose="020B0602020204020303" pitchFamily="34" charset="-79"/>
              </a:rPr>
              <a:t>Plan détaillé</a:t>
            </a:r>
          </a:p>
        </p:txBody>
      </p:sp>
      <p:graphicFrame>
        <p:nvGraphicFramePr>
          <p:cNvPr id="7" name="Espace réservé du contenu 6">
            <a:extLst>
              <a:ext uri="{FF2B5EF4-FFF2-40B4-BE49-F238E27FC236}">
                <a16:creationId xmlns:a16="http://schemas.microsoft.com/office/drawing/2014/main" id="{2ED984DB-CF2E-A123-2429-7C10B28EECFA}"/>
              </a:ext>
            </a:extLst>
          </p:cNvPr>
          <p:cNvGraphicFramePr>
            <a:graphicFrameLocks noGrp="1"/>
          </p:cNvGraphicFramePr>
          <p:nvPr>
            <p:ph idx="1"/>
            <p:extLst>
              <p:ext uri="{D42A27DB-BD31-4B8C-83A1-F6EECF244321}">
                <p14:modId xmlns:p14="http://schemas.microsoft.com/office/powerpoint/2010/main" val="2152740810"/>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D932FC96-1A59-7A32-FACE-A793B821479F}"/>
              </a:ext>
            </a:extLst>
          </p:cNvPr>
          <p:cNvSpPr>
            <a:spLocks noGrp="1"/>
          </p:cNvSpPr>
          <p:nvPr>
            <p:ph type="sldNum" sz="quarter" idx="12"/>
          </p:nvPr>
        </p:nvSpPr>
        <p:spPr/>
        <p:txBody>
          <a:bodyPr/>
          <a:lstStyle/>
          <a:p>
            <a:fld id="{C68AC1EC-23E2-4F0E-A5A4-674EC8DB954E}" type="slidenum">
              <a:rPr lang="en-US" smtClean="0"/>
              <a:t>3</a:t>
            </a:fld>
            <a:endParaRPr lang="en-US"/>
          </a:p>
        </p:txBody>
      </p:sp>
    </p:spTree>
    <p:extLst>
      <p:ext uri="{BB962C8B-B14F-4D97-AF65-F5344CB8AC3E}">
        <p14:creationId xmlns:p14="http://schemas.microsoft.com/office/powerpoint/2010/main" val="393939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EA5BD-73DB-052E-82B2-A5A331CA7BCD}"/>
              </a:ext>
            </a:extLst>
          </p:cNvPr>
          <p:cNvSpPr>
            <a:spLocks noGrp="1"/>
          </p:cNvSpPr>
          <p:nvPr>
            <p:ph type="title"/>
          </p:nvPr>
        </p:nvSpPr>
        <p:spPr/>
        <p:txBody>
          <a:bodyPr/>
          <a:lstStyle/>
          <a:p>
            <a:r>
              <a:rPr lang="fr-FR">
                <a:solidFill>
                  <a:schemeClr val="tx1"/>
                </a:solidFill>
              </a:rPr>
              <a:t>Un bref historique</a:t>
            </a:r>
          </a:p>
        </p:txBody>
      </p:sp>
      <p:graphicFrame>
        <p:nvGraphicFramePr>
          <p:cNvPr id="7" name="Espace réservé du contenu 6">
            <a:extLst>
              <a:ext uri="{FF2B5EF4-FFF2-40B4-BE49-F238E27FC236}">
                <a16:creationId xmlns:a16="http://schemas.microsoft.com/office/drawing/2014/main" id="{8F359D34-48AE-5B40-8D65-BA8CEB9ABEA4}"/>
              </a:ext>
            </a:extLst>
          </p:cNvPr>
          <p:cNvGraphicFramePr>
            <a:graphicFrameLocks noGrp="1"/>
          </p:cNvGraphicFramePr>
          <p:nvPr>
            <p:ph idx="1"/>
            <p:extLst>
              <p:ext uri="{D42A27DB-BD31-4B8C-83A1-F6EECF244321}">
                <p14:modId xmlns:p14="http://schemas.microsoft.com/office/powerpoint/2010/main" val="454567111"/>
              </p:ext>
            </p:extLst>
          </p:nvPr>
        </p:nvGraphicFramePr>
        <p:xfrm>
          <a:off x="877888" y="2157413"/>
          <a:ext cx="10442575" cy="411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5">
            <a:extLst>
              <a:ext uri="{FF2B5EF4-FFF2-40B4-BE49-F238E27FC236}">
                <a16:creationId xmlns:a16="http://schemas.microsoft.com/office/drawing/2014/main" id="{65DEC906-AD25-3101-0750-E7B678F8EA40}"/>
              </a:ext>
            </a:extLst>
          </p:cNvPr>
          <p:cNvSpPr>
            <a:spLocks noGrp="1"/>
          </p:cNvSpPr>
          <p:nvPr>
            <p:ph type="sldNum" sz="quarter" idx="12"/>
          </p:nvPr>
        </p:nvSpPr>
        <p:spPr/>
        <p:txBody>
          <a:bodyPr/>
          <a:lstStyle/>
          <a:p>
            <a:fld id="{C68AC1EC-23E2-4F0E-A5A4-674EC8DB954E}" type="slidenum">
              <a:rPr lang="en-US" smtClean="0"/>
              <a:t>4</a:t>
            </a:fld>
            <a:endParaRPr lang="en-US"/>
          </a:p>
        </p:txBody>
      </p:sp>
    </p:spTree>
    <p:extLst>
      <p:ext uri="{BB962C8B-B14F-4D97-AF65-F5344CB8AC3E}">
        <p14:creationId xmlns:p14="http://schemas.microsoft.com/office/powerpoint/2010/main" val="428556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A8409-32CE-844D-BF22-1D387273510C}"/>
              </a:ext>
            </a:extLst>
          </p:cNvPr>
          <p:cNvSpPr>
            <a:spLocks noGrp="1"/>
          </p:cNvSpPr>
          <p:nvPr>
            <p:ph type="title"/>
          </p:nvPr>
        </p:nvSpPr>
        <p:spPr>
          <a:xfrm>
            <a:off x="871108" y="588244"/>
            <a:ext cx="10449784" cy="983103"/>
          </a:xfrm>
        </p:spPr>
        <p:txBody>
          <a:bodyPr>
            <a:normAutofit fontScale="90000"/>
          </a:bodyPr>
          <a:lstStyle/>
          <a:p>
            <a:r>
              <a:rPr lang="fr-CA">
                <a:solidFill>
                  <a:schemeClr val="tx1"/>
                </a:solidFill>
              </a:rPr>
              <a:t>Le portrait des stages au Collège :</a:t>
            </a:r>
            <a:br>
              <a:rPr lang="fr-CA">
                <a:solidFill>
                  <a:schemeClr val="tx1"/>
                </a:solidFill>
              </a:rPr>
            </a:br>
            <a:r>
              <a:rPr lang="fr-CA">
                <a:solidFill>
                  <a:schemeClr val="tx1"/>
                </a:solidFill>
              </a:rPr>
              <a:t>Tableau de recensement pour une approche globale</a:t>
            </a:r>
            <a:endParaRPr lang="fr-FR">
              <a:solidFill>
                <a:schemeClr val="tx1"/>
              </a:solidFill>
            </a:endParaRPr>
          </a:p>
        </p:txBody>
      </p:sp>
      <p:graphicFrame>
        <p:nvGraphicFramePr>
          <p:cNvPr id="7" name="Espace réservé du contenu 6">
            <a:extLst>
              <a:ext uri="{FF2B5EF4-FFF2-40B4-BE49-F238E27FC236}">
                <a16:creationId xmlns:a16="http://schemas.microsoft.com/office/drawing/2014/main" id="{400DDF70-DA16-DF48-94EA-33F3E845FF20}"/>
              </a:ext>
            </a:extLst>
          </p:cNvPr>
          <p:cNvGraphicFramePr>
            <a:graphicFrameLocks noGrp="1"/>
          </p:cNvGraphicFramePr>
          <p:nvPr>
            <p:ph idx="1"/>
            <p:extLst>
              <p:ext uri="{D42A27DB-BD31-4B8C-83A1-F6EECF244321}">
                <p14:modId xmlns:p14="http://schemas.microsoft.com/office/powerpoint/2010/main" val="162815597"/>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6D430FCC-EC46-EF44-96A7-BAA802510412}"/>
              </a:ext>
            </a:extLst>
          </p:cNvPr>
          <p:cNvSpPr>
            <a:spLocks noGrp="1"/>
          </p:cNvSpPr>
          <p:nvPr>
            <p:ph type="sldNum" sz="quarter" idx="12"/>
          </p:nvPr>
        </p:nvSpPr>
        <p:spPr/>
        <p:txBody>
          <a:bodyPr/>
          <a:lstStyle/>
          <a:p>
            <a:fld id="{C68AC1EC-23E2-4F0E-A5A4-674EC8DB954E}" type="slidenum">
              <a:rPr lang="en-US" smtClean="0"/>
              <a:t>5</a:t>
            </a:fld>
            <a:endParaRPr lang="en-US"/>
          </a:p>
        </p:txBody>
      </p:sp>
    </p:spTree>
    <p:extLst>
      <p:ext uri="{BB962C8B-B14F-4D97-AF65-F5344CB8AC3E}">
        <p14:creationId xmlns:p14="http://schemas.microsoft.com/office/powerpoint/2010/main" val="206009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4F8F3-9EE8-2E43-AEF7-8B7C2DF403E1}"/>
              </a:ext>
            </a:extLst>
          </p:cNvPr>
          <p:cNvSpPr>
            <a:spLocks noGrp="1"/>
          </p:cNvSpPr>
          <p:nvPr>
            <p:ph type="title"/>
          </p:nvPr>
        </p:nvSpPr>
        <p:spPr/>
        <p:txBody>
          <a:bodyPr/>
          <a:lstStyle/>
          <a:p>
            <a:r>
              <a:rPr lang="fr-FR">
                <a:solidFill>
                  <a:schemeClr val="tx1"/>
                </a:solidFill>
              </a:rPr>
              <a:t>La « nouvelle » législation</a:t>
            </a:r>
          </a:p>
        </p:txBody>
      </p:sp>
      <p:sp>
        <p:nvSpPr>
          <p:cNvPr id="6" name="Espace réservé du numéro de diapositive 5">
            <a:extLst>
              <a:ext uri="{FF2B5EF4-FFF2-40B4-BE49-F238E27FC236}">
                <a16:creationId xmlns:a16="http://schemas.microsoft.com/office/drawing/2014/main" id="{DD2938AA-4FAC-C342-92FD-BC3E7710218E}"/>
              </a:ext>
            </a:extLst>
          </p:cNvPr>
          <p:cNvSpPr>
            <a:spLocks noGrp="1"/>
          </p:cNvSpPr>
          <p:nvPr>
            <p:ph type="sldNum" sz="quarter" idx="12"/>
          </p:nvPr>
        </p:nvSpPr>
        <p:spPr/>
        <p:txBody>
          <a:bodyPr/>
          <a:lstStyle/>
          <a:p>
            <a:fld id="{C68AC1EC-23E2-4F0E-A5A4-674EC8DB954E}" type="slidenum">
              <a:rPr lang="en-US" smtClean="0"/>
              <a:t>6</a:t>
            </a:fld>
            <a:endParaRPr lang="en-US"/>
          </a:p>
        </p:txBody>
      </p:sp>
      <p:graphicFrame>
        <p:nvGraphicFramePr>
          <p:cNvPr id="7" name="Espace réservé du contenu 2">
            <a:extLst>
              <a:ext uri="{FF2B5EF4-FFF2-40B4-BE49-F238E27FC236}">
                <a16:creationId xmlns:a16="http://schemas.microsoft.com/office/drawing/2014/main" id="{45BCE8C4-995B-2542-97F0-777645164C47}"/>
              </a:ext>
            </a:extLst>
          </p:cNvPr>
          <p:cNvGraphicFramePr>
            <a:graphicFrameLocks noGrp="1"/>
          </p:cNvGraphicFramePr>
          <p:nvPr>
            <p:ph idx="1"/>
            <p:extLst>
              <p:ext uri="{D42A27DB-BD31-4B8C-83A1-F6EECF244321}">
                <p14:modId xmlns:p14="http://schemas.microsoft.com/office/powerpoint/2010/main" val="3649809637"/>
              </p:ext>
            </p:extLst>
          </p:nvPr>
        </p:nvGraphicFramePr>
        <p:xfrm>
          <a:off x="877824" y="1854173"/>
          <a:ext cx="10637227" cy="4221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C05E6058-DABA-F919-9E12-C60B2A588215}"/>
              </a:ext>
            </a:extLst>
          </p:cNvPr>
          <p:cNvSpPr txBox="1"/>
          <p:nvPr/>
        </p:nvSpPr>
        <p:spPr>
          <a:xfrm>
            <a:off x="8047492" y="2626227"/>
            <a:ext cx="3266684" cy="3108543"/>
          </a:xfrm>
          <a:prstGeom prst="rect">
            <a:avLst/>
          </a:prstGeom>
          <a:noFill/>
        </p:spPr>
        <p:txBody>
          <a:bodyPr wrap="square" rtlCol="0">
            <a:spAutoFit/>
          </a:bodyPr>
          <a:lstStyle/>
          <a:p>
            <a:r>
              <a:rPr lang="fr-CA" sz="2800" b="0" i="0">
                <a:solidFill>
                  <a:srgbClr val="223654"/>
                </a:solidFill>
                <a:effectLst/>
              </a:rPr>
              <a:t>Loi modernisant des dispositions législatives en matière de protection des renseignements personnels (Loi 25)</a:t>
            </a:r>
            <a:endParaRPr lang="fr-CA" sz="2800">
              <a:solidFill>
                <a:srgbClr val="000000">
                  <a:hueOff val="0"/>
                  <a:satOff val="0"/>
                  <a:lumOff val="0"/>
                  <a:alphaOff val="0"/>
                </a:srgbClr>
              </a:solidFill>
            </a:endParaRPr>
          </a:p>
        </p:txBody>
      </p:sp>
      <p:sp>
        <p:nvSpPr>
          <p:cNvPr id="3" name="ZoneTexte 2">
            <a:extLst>
              <a:ext uri="{FF2B5EF4-FFF2-40B4-BE49-F238E27FC236}">
                <a16:creationId xmlns:a16="http://schemas.microsoft.com/office/drawing/2014/main" id="{62249DE4-79FC-44BB-070C-3E0E2A99D431}"/>
              </a:ext>
            </a:extLst>
          </p:cNvPr>
          <p:cNvSpPr txBox="1"/>
          <p:nvPr/>
        </p:nvSpPr>
        <p:spPr>
          <a:xfrm>
            <a:off x="585627" y="6269755"/>
            <a:ext cx="2574294" cy="307777"/>
          </a:xfrm>
          <a:prstGeom prst="rect">
            <a:avLst/>
          </a:prstGeom>
          <a:noFill/>
        </p:spPr>
        <p:txBody>
          <a:bodyPr wrap="none" rtlCol="0">
            <a:spAutoFit/>
          </a:bodyPr>
          <a:lstStyle/>
          <a:p>
            <a:r>
              <a:rPr lang="fr-CA" sz="1400"/>
              <a:t>Guide des stages, section 3, p.5</a:t>
            </a:r>
          </a:p>
        </p:txBody>
      </p:sp>
    </p:spTree>
    <p:extLst>
      <p:ext uri="{BB962C8B-B14F-4D97-AF65-F5344CB8AC3E}">
        <p14:creationId xmlns:p14="http://schemas.microsoft.com/office/powerpoint/2010/main" val="6229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2DEF4B-B874-5D50-0050-646853D53C86}"/>
              </a:ext>
            </a:extLst>
          </p:cNvPr>
          <p:cNvSpPr>
            <a:spLocks noGrp="1"/>
          </p:cNvSpPr>
          <p:nvPr>
            <p:ph type="title"/>
          </p:nvPr>
        </p:nvSpPr>
        <p:spPr>
          <a:xfrm>
            <a:off x="710214" y="588245"/>
            <a:ext cx="10610678" cy="841060"/>
          </a:xfrm>
        </p:spPr>
        <p:txBody>
          <a:bodyPr/>
          <a:lstStyle/>
          <a:p>
            <a:r>
              <a:rPr lang="fr-CA">
                <a:solidFill>
                  <a:schemeClr val="tx1"/>
                </a:solidFill>
              </a:rPr>
              <a:t>Ce que le Collège cherche à éviter</a:t>
            </a:r>
          </a:p>
        </p:txBody>
      </p:sp>
      <p:graphicFrame>
        <p:nvGraphicFramePr>
          <p:cNvPr id="7" name="Espace réservé du contenu 6">
            <a:extLst>
              <a:ext uri="{FF2B5EF4-FFF2-40B4-BE49-F238E27FC236}">
                <a16:creationId xmlns:a16="http://schemas.microsoft.com/office/drawing/2014/main" id="{B0ADB09A-10A6-8390-7292-81E0A4CA207E}"/>
              </a:ext>
            </a:extLst>
          </p:cNvPr>
          <p:cNvGraphicFramePr>
            <a:graphicFrameLocks noGrp="1"/>
          </p:cNvGraphicFramePr>
          <p:nvPr>
            <p:ph idx="1"/>
            <p:extLst>
              <p:ext uri="{D42A27DB-BD31-4B8C-83A1-F6EECF244321}">
                <p14:modId xmlns:p14="http://schemas.microsoft.com/office/powerpoint/2010/main" val="3617359722"/>
              </p:ext>
            </p:extLst>
          </p:nvPr>
        </p:nvGraphicFramePr>
        <p:xfrm>
          <a:off x="870680" y="1846555"/>
          <a:ext cx="10449783" cy="462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283FD711-8059-5861-3474-E570AED12AE6}"/>
              </a:ext>
            </a:extLst>
          </p:cNvPr>
          <p:cNvSpPr>
            <a:spLocks noGrp="1"/>
          </p:cNvSpPr>
          <p:nvPr>
            <p:ph type="sldNum" sz="quarter" idx="12"/>
          </p:nvPr>
        </p:nvSpPr>
        <p:spPr/>
        <p:txBody>
          <a:bodyPr/>
          <a:lstStyle/>
          <a:p>
            <a:fld id="{C68AC1EC-23E2-4F0E-A5A4-674EC8DB954E}" type="slidenum">
              <a:rPr lang="en-US" smtClean="0"/>
              <a:t>7</a:t>
            </a:fld>
            <a:endParaRPr lang="en-US"/>
          </a:p>
        </p:txBody>
      </p:sp>
    </p:spTree>
    <p:extLst>
      <p:ext uri="{BB962C8B-B14F-4D97-AF65-F5344CB8AC3E}">
        <p14:creationId xmlns:p14="http://schemas.microsoft.com/office/powerpoint/2010/main" val="415831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C7735-10B5-B9E3-5178-ED936074C306}"/>
              </a:ext>
            </a:extLst>
          </p:cNvPr>
          <p:cNvSpPr>
            <a:spLocks noGrp="1"/>
          </p:cNvSpPr>
          <p:nvPr>
            <p:ph type="title"/>
          </p:nvPr>
        </p:nvSpPr>
        <p:spPr>
          <a:xfrm>
            <a:off x="871108" y="588245"/>
            <a:ext cx="10449784" cy="681262"/>
          </a:xfrm>
        </p:spPr>
        <p:txBody>
          <a:bodyPr>
            <a:normAutofit fontScale="90000"/>
          </a:bodyPr>
          <a:lstStyle/>
          <a:p>
            <a:r>
              <a:rPr lang="fr-CA">
                <a:solidFill>
                  <a:schemeClr val="tx1"/>
                </a:solidFill>
              </a:rPr>
              <a:t>Les moyens choisis par le Collège pour remplir ses obligations</a:t>
            </a:r>
          </a:p>
        </p:txBody>
      </p:sp>
      <p:graphicFrame>
        <p:nvGraphicFramePr>
          <p:cNvPr id="7" name="Espace réservé du contenu 6">
            <a:extLst>
              <a:ext uri="{FF2B5EF4-FFF2-40B4-BE49-F238E27FC236}">
                <a16:creationId xmlns:a16="http://schemas.microsoft.com/office/drawing/2014/main" id="{6CB76612-AB07-EAD2-C538-DC37D01C50EA}"/>
              </a:ext>
            </a:extLst>
          </p:cNvPr>
          <p:cNvGraphicFramePr>
            <a:graphicFrameLocks noGrp="1"/>
          </p:cNvGraphicFramePr>
          <p:nvPr>
            <p:ph idx="1"/>
            <p:extLst>
              <p:ext uri="{D42A27DB-BD31-4B8C-83A1-F6EECF244321}">
                <p14:modId xmlns:p14="http://schemas.microsoft.com/office/powerpoint/2010/main" val="1365796831"/>
              </p:ext>
            </p:extLst>
          </p:nvPr>
        </p:nvGraphicFramePr>
        <p:xfrm>
          <a:off x="878317" y="1535837"/>
          <a:ext cx="10946739" cy="4660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BCEFAD9D-9F59-0D16-7B3C-56F245F72E01}"/>
              </a:ext>
            </a:extLst>
          </p:cNvPr>
          <p:cNvSpPr>
            <a:spLocks noGrp="1"/>
          </p:cNvSpPr>
          <p:nvPr>
            <p:ph type="sldNum" sz="quarter" idx="12"/>
          </p:nvPr>
        </p:nvSpPr>
        <p:spPr/>
        <p:txBody>
          <a:bodyPr/>
          <a:lstStyle/>
          <a:p>
            <a:fld id="{C68AC1EC-23E2-4F0E-A5A4-674EC8DB954E}" type="slidenum">
              <a:rPr lang="en-US" smtClean="0"/>
              <a:t>8</a:t>
            </a:fld>
            <a:endParaRPr lang="en-US"/>
          </a:p>
        </p:txBody>
      </p:sp>
    </p:spTree>
    <p:extLst>
      <p:ext uri="{BB962C8B-B14F-4D97-AF65-F5344CB8AC3E}">
        <p14:creationId xmlns:p14="http://schemas.microsoft.com/office/powerpoint/2010/main" val="76289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5BA6B-A6C1-8F18-91C4-671A997281B5}"/>
              </a:ext>
            </a:extLst>
          </p:cNvPr>
          <p:cNvSpPr>
            <a:spLocks noGrp="1"/>
          </p:cNvSpPr>
          <p:nvPr>
            <p:ph type="title"/>
          </p:nvPr>
        </p:nvSpPr>
        <p:spPr>
          <a:xfrm>
            <a:off x="871108" y="588245"/>
            <a:ext cx="10449784" cy="716772"/>
          </a:xfrm>
        </p:spPr>
        <p:txBody>
          <a:bodyPr/>
          <a:lstStyle/>
          <a:p>
            <a:r>
              <a:rPr lang="fr-FR">
                <a:solidFill>
                  <a:schemeClr val="tx1"/>
                </a:solidFill>
              </a:rPr>
              <a:t>Les obligations du Collège</a:t>
            </a:r>
            <a:endParaRPr lang="fr-CA"/>
          </a:p>
        </p:txBody>
      </p:sp>
      <p:graphicFrame>
        <p:nvGraphicFramePr>
          <p:cNvPr id="7" name="Espace réservé du contenu 6">
            <a:extLst>
              <a:ext uri="{FF2B5EF4-FFF2-40B4-BE49-F238E27FC236}">
                <a16:creationId xmlns:a16="http://schemas.microsoft.com/office/drawing/2014/main" id="{8935BC80-03C0-CD56-59BE-254C19D630B0}"/>
              </a:ext>
            </a:extLst>
          </p:cNvPr>
          <p:cNvGraphicFramePr>
            <a:graphicFrameLocks noGrp="1"/>
          </p:cNvGraphicFramePr>
          <p:nvPr>
            <p:ph idx="1"/>
            <p:extLst>
              <p:ext uri="{D42A27DB-BD31-4B8C-83A1-F6EECF244321}">
                <p14:modId xmlns:p14="http://schemas.microsoft.com/office/powerpoint/2010/main" val="1352037862"/>
              </p:ext>
            </p:extLst>
          </p:nvPr>
        </p:nvGraphicFramePr>
        <p:xfrm>
          <a:off x="559294" y="1740023"/>
          <a:ext cx="11017188" cy="432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DA31D793-0132-B165-8CC3-F0AB301C808B}"/>
              </a:ext>
            </a:extLst>
          </p:cNvPr>
          <p:cNvSpPr>
            <a:spLocks noGrp="1"/>
          </p:cNvSpPr>
          <p:nvPr>
            <p:ph type="sldNum" sz="quarter" idx="12"/>
          </p:nvPr>
        </p:nvSpPr>
        <p:spPr/>
        <p:txBody>
          <a:bodyPr/>
          <a:lstStyle/>
          <a:p>
            <a:fld id="{C68AC1EC-23E2-4F0E-A5A4-674EC8DB954E}" type="slidenum">
              <a:rPr lang="en-US" smtClean="0"/>
              <a:t>9</a:t>
            </a:fld>
            <a:endParaRPr lang="en-US"/>
          </a:p>
        </p:txBody>
      </p:sp>
    </p:spTree>
    <p:extLst>
      <p:ext uri="{BB962C8B-B14F-4D97-AF65-F5344CB8AC3E}">
        <p14:creationId xmlns:p14="http://schemas.microsoft.com/office/powerpoint/2010/main" val="753279224"/>
      </p:ext>
    </p:extLst>
  </p:cSld>
  <p:clrMapOvr>
    <a:masterClrMapping/>
  </p:clrMapOvr>
</p:sld>
</file>

<file path=ppt/theme/theme1.xml><?xml version="1.0" encoding="utf-8"?>
<a:theme xmlns:a="http://schemas.openxmlformats.org/drawingml/2006/main" name="BohoVogueVTI">
  <a:themeElements>
    <a:clrScheme name="Valérie">
      <a:dk1>
        <a:srgbClr val="000000"/>
      </a:dk1>
      <a:lt1>
        <a:srgbClr val="FFFFFF"/>
      </a:lt1>
      <a:dk2>
        <a:srgbClr val="35403A"/>
      </a:dk2>
      <a:lt2>
        <a:srgbClr val="F1EFEB"/>
      </a:lt2>
      <a:accent1>
        <a:srgbClr val="AED7E4"/>
      </a:accent1>
      <a:accent2>
        <a:srgbClr val="E59FA7"/>
      </a:accent2>
      <a:accent3>
        <a:srgbClr val="74CBC3"/>
      </a:accent3>
      <a:accent4>
        <a:srgbClr val="C5D3EE"/>
      </a:accent4>
      <a:accent5>
        <a:srgbClr val="ED9978"/>
      </a:accent5>
      <a:accent6>
        <a:srgbClr val="F47882"/>
      </a:accent6>
      <a:hlink>
        <a:srgbClr val="B6CBEC"/>
      </a:hlink>
      <a:folHlink>
        <a:srgbClr val="70A2EC"/>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A05D042112624BBE0BBF7D3985EFB4" ma:contentTypeVersion="4" ma:contentTypeDescription="Crée un document." ma:contentTypeScope="" ma:versionID="062a3f4750da398123c6e85e23e3ca35">
  <xsd:schema xmlns:xsd="http://www.w3.org/2001/XMLSchema" xmlns:xs="http://www.w3.org/2001/XMLSchema" xmlns:p="http://schemas.microsoft.com/office/2006/metadata/properties" xmlns:ns2="2b546187-b0c5-4204-a407-d189a8a727ef" targetNamespace="http://schemas.microsoft.com/office/2006/metadata/properties" ma:root="true" ma:fieldsID="322798837e610e92c71bf17177b3dcd3" ns2:_="">
    <xsd:import namespace="2b546187-b0c5-4204-a407-d189a8a727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46187-b0c5-4204-a407-d189a8a72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7A75D-47D5-4171-93F1-9CE64F35C616}">
  <ds:schemaRefs>
    <ds:schemaRef ds:uri="2b546187-b0c5-4204-a407-d189a8a727ef"/>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4ACDD4D-6BCC-4FAC-A82D-BDD9B41EA119}">
  <ds:schemaRefs>
    <ds:schemaRef ds:uri="http://schemas.microsoft.com/sharepoint/v3/contenttype/forms"/>
  </ds:schemaRefs>
</ds:datastoreItem>
</file>

<file path=customXml/itemProps3.xml><?xml version="1.0" encoding="utf-8"?>
<ds:datastoreItem xmlns:ds="http://schemas.openxmlformats.org/officeDocument/2006/customXml" ds:itemID="{147C2312-9742-4CF1-928C-7E206E03683E}">
  <ds:schemaRefs>
    <ds:schemaRef ds:uri="2b546187-b0c5-4204-a407-d189a8a727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1790</Words>
  <Application>Microsoft Office PowerPoint</Application>
  <PresentationFormat>Grand écran</PresentationFormat>
  <Paragraphs>321</Paragraphs>
  <Slides>29</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Aptos Light</vt:lpstr>
      <vt:lpstr>Arial</vt:lpstr>
      <vt:lpstr>Calibri</vt:lpstr>
      <vt:lpstr>Walbaum Display</vt:lpstr>
      <vt:lpstr>Wingdings</vt:lpstr>
      <vt:lpstr>BohoVogueVTI</vt:lpstr>
      <vt:lpstr>Mise en œuvre  des changements législatifs  liés aux stages </vt:lpstr>
      <vt:lpstr>Objectifs de la rencontre</vt:lpstr>
      <vt:lpstr>Plan détaillé</vt:lpstr>
      <vt:lpstr>Un bref historique</vt:lpstr>
      <vt:lpstr>Le portrait des stages au Collège : Tableau de recensement pour une approche globale</vt:lpstr>
      <vt:lpstr>La « nouvelle » législation</vt:lpstr>
      <vt:lpstr>Ce que le Collège cherche à éviter</vt:lpstr>
      <vt:lpstr>Les moyens choisis par le Collège pour remplir ses obligations</vt:lpstr>
      <vt:lpstr>Les obligations du Collège</vt:lpstr>
      <vt:lpstr>Obligation de minimiser les impacts sur les stagiaires</vt:lpstr>
      <vt:lpstr>Guide des stages (version modifiée du 22 mai 2024)</vt:lpstr>
      <vt:lpstr>L’obligation d’information: L’extrait à inclure au plan de cours des « stages » </vt:lpstr>
      <vt:lpstr>L’obligation d’information: Les ententes de stage</vt:lpstr>
      <vt:lpstr>Les absences et congés permis par la loi</vt:lpstr>
      <vt:lpstr> Absences et congés : prise de décision en 5 étapes</vt:lpstr>
      <vt:lpstr>L’obligation d’information et de sécurité: La formation préalable au stage</vt:lpstr>
      <vt:lpstr>Dates de la formation préalable en présence (2024-2025)</vt:lpstr>
      <vt:lpstr>Processus d’inscription à la formation préalable pour 2024-2025</vt:lpstr>
      <vt:lpstr>Exemple de convocation à la formation préalable </vt:lpstr>
      <vt:lpstr>Lors de la présentation du plan de cours aux stagiaires: Exposer les risques spécifiques</vt:lpstr>
      <vt:lpstr>L’obligation de sécurité: Les dispositions d’ordre public liées au harcèlement</vt:lpstr>
      <vt:lpstr>L’obligation de sécurité: HP, VACS et autres risques</vt:lpstr>
      <vt:lpstr>La visite préalable des milieux de stage</vt:lpstr>
      <vt:lpstr>L’obligation de sécurité: Les procédures en cas d’accident et la couverture d’assurance n’ont pas changé</vt:lpstr>
      <vt:lpstr>Les renseignements personnels en stage</vt:lpstr>
      <vt:lpstr>En résumé…  La liste des choses à faire en prévision des stages 2024-2025</vt:lpstr>
      <vt:lpstr>À venir pour l’année scolaire 2024-2025</vt:lpstr>
      <vt:lpstr>Diffusion de l’information et personnes-ressources</vt:lpstr>
      <vt:lpstr>6. Les modalités de partage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partage des biens  en matière familiale</dc:title>
  <dc:creator>Me Valérie Laberge</dc:creator>
  <cp:lastModifiedBy>Catherine Laberge</cp:lastModifiedBy>
  <cp:revision>3</cp:revision>
  <cp:lastPrinted>2024-05-23T13:08:47Z</cp:lastPrinted>
  <dcterms:created xsi:type="dcterms:W3CDTF">2023-11-14T19:44:33Z</dcterms:created>
  <dcterms:modified xsi:type="dcterms:W3CDTF">2024-05-30T12:12:10Z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0x01010016A05D042112624BBE0BBF7D3985EFB4</vt:lpwstr>
  </property>
</Properties>
</file>