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2" r:id="rId4"/>
    <p:sldId id="258" r:id="rId5"/>
    <p:sldId id="263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énard, Marie" initials="MM" lastIdx="4" clrIdx="0">
    <p:extLst>
      <p:ext uri="{19B8F6BF-5375-455C-9EA6-DF929625EA0E}">
        <p15:presenceInfo xmlns:p15="http://schemas.microsoft.com/office/powerpoint/2012/main" userId="S-1-5-21-3599664797-712231664-2480760967-95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F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01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2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755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908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227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10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800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1191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055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320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04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43D28-E464-4315-8E4A-B98860C9E3FE}" type="datetimeFigureOut">
              <a:rPr lang="fr-CA" smtClean="0"/>
              <a:t>2019-06-01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4381F-298E-4EC7-A344-5F87B6C726A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719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47769" y="5317486"/>
            <a:ext cx="48932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6600" b="1" dirty="0"/>
              <a:t>Bienvenue!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31" b="3704"/>
          <a:stretch/>
        </p:blipFill>
        <p:spPr>
          <a:xfrm>
            <a:off x="3947769" y="557329"/>
            <a:ext cx="4178105" cy="448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10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07" y="0"/>
            <a:ext cx="41637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2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68942" y="394239"/>
            <a:ext cx="115734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dirty="0"/>
              <a:t>Merci à nos personnes-ressources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45976" y="1163680"/>
            <a:ext cx="9296400" cy="5122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ALEXANDRE LANDRY</a:t>
            </a:r>
            <a:r>
              <a:rPr lang="fr-CA" sz="2000" dirty="0" smtClean="0"/>
              <a:t>, </a:t>
            </a:r>
            <a:r>
              <a:rPr lang="fr-CA" sz="2000" dirty="0"/>
              <a:t>professeur en éducation physique,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ISABELLE CABOT</a:t>
            </a:r>
            <a:r>
              <a:rPr lang="fr-CA" sz="2000" dirty="0" smtClean="0"/>
              <a:t>, </a:t>
            </a:r>
            <a:r>
              <a:rPr lang="fr-CA" sz="2000" dirty="0"/>
              <a:t>professeure en psychologie, Cégep St-Jean-sur-Richelieu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JEAN-MICHEL LEMIEUX</a:t>
            </a:r>
            <a:r>
              <a:rPr lang="fr-CA" sz="2000" dirty="0" smtClean="0"/>
              <a:t>, </a:t>
            </a:r>
            <a:r>
              <a:rPr lang="fr-CA" sz="2000" dirty="0"/>
              <a:t>professeur en éducation physique,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JEAN-PIERRE GOULET</a:t>
            </a:r>
            <a:r>
              <a:rPr lang="fr-CA" sz="2000" dirty="0" smtClean="0"/>
              <a:t>, </a:t>
            </a:r>
            <a:r>
              <a:rPr lang="fr-CA" sz="2000" dirty="0"/>
              <a:t>professeur en éducation physique,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JOHANNE MATTE</a:t>
            </a:r>
            <a:r>
              <a:rPr lang="fr-CA" sz="2000" dirty="0" smtClean="0"/>
              <a:t>, </a:t>
            </a:r>
            <a:r>
              <a:rPr lang="fr-CA" sz="2000" dirty="0"/>
              <a:t>professeure en éducation physique,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ROSALIE BERGERON</a:t>
            </a:r>
            <a:r>
              <a:rPr lang="fr-CA" sz="2000" dirty="0" smtClean="0"/>
              <a:t>, </a:t>
            </a:r>
            <a:r>
              <a:rPr lang="fr-CA" sz="2000" dirty="0"/>
              <a:t>professeure en éducation physique,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SHAW YOUNG</a:t>
            </a:r>
            <a:r>
              <a:rPr lang="fr-CA" sz="2000" dirty="0" smtClean="0"/>
              <a:t>, </a:t>
            </a:r>
            <a:r>
              <a:rPr lang="fr-CA" sz="2000" dirty="0"/>
              <a:t>cofondateur et PDG, </a:t>
            </a:r>
            <a:r>
              <a:rPr lang="fr-CA" sz="2000" dirty="0" err="1"/>
              <a:t>Classcraft</a:t>
            </a:r>
            <a:endParaRPr lang="fr-CA" sz="20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SOPHIE BOIVIN</a:t>
            </a:r>
            <a:r>
              <a:rPr lang="fr-CA" sz="2000" dirty="0" smtClean="0"/>
              <a:t>, </a:t>
            </a:r>
            <a:r>
              <a:rPr lang="fr-CA" sz="2000" dirty="0"/>
              <a:t>professeure en éducation physique,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STÉPHANIE BÉCOTTE</a:t>
            </a:r>
            <a:r>
              <a:rPr lang="fr-CA" sz="2000" dirty="0" smtClean="0"/>
              <a:t>, </a:t>
            </a:r>
            <a:r>
              <a:rPr lang="fr-CA" sz="2000" dirty="0"/>
              <a:t>professeure en éducation physique,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STEVE ALEXANDRE</a:t>
            </a:r>
            <a:r>
              <a:rPr lang="fr-CA" sz="2000" dirty="0" smtClean="0"/>
              <a:t>, </a:t>
            </a:r>
            <a:r>
              <a:rPr lang="fr-CA" sz="2000" dirty="0"/>
              <a:t>conseiller pédagogique,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 smtClean="0"/>
              <a:t>YVES R. MORIN</a:t>
            </a:r>
            <a:r>
              <a:rPr lang="fr-CA" sz="2000" dirty="0" smtClean="0"/>
              <a:t>, </a:t>
            </a:r>
            <a:r>
              <a:rPr lang="fr-CA" sz="2000" dirty="0"/>
              <a:t>professeur en commercialisation de la mode, Cégep </a:t>
            </a:r>
            <a:r>
              <a:rPr lang="fr-CA" sz="2000" dirty="0" smtClean="0"/>
              <a:t>Marie-Victorin</a:t>
            </a:r>
            <a:endParaRPr lang="fr-CA" sz="20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3489"/>
            <a:ext cx="2545976" cy="199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6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19391" y="696934"/>
            <a:ext cx="777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dirty="0"/>
              <a:t>Merci à nos commanditaires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194" y="0"/>
            <a:ext cx="4046806" cy="2697872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15546" y="2027631"/>
            <a:ext cx="103055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Direction adjointe des études aux </a:t>
            </a:r>
            <a:r>
              <a:rPr lang="fr-FR" dirty="0" smtClean="0"/>
              <a:t>programmes, Cégep </a:t>
            </a:r>
            <a:r>
              <a:rPr lang="fr-FR" dirty="0"/>
              <a:t>du </a:t>
            </a:r>
            <a:r>
              <a:rPr lang="fr-FR" dirty="0" smtClean="0"/>
              <a:t>Vieux Montréal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Service du développement pédagogique et de la </a:t>
            </a:r>
            <a:r>
              <a:rPr lang="fr-FR" dirty="0" smtClean="0"/>
              <a:t>réussite, Cégep du Vieux Montréal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Service du développement pédagogique et de la </a:t>
            </a:r>
            <a:r>
              <a:rPr lang="fr-FR" dirty="0" smtClean="0"/>
              <a:t>réussite, Collège Montmorency</a:t>
            </a:r>
            <a:endParaRPr lang="fr-FR" dirty="0"/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Service de soutien à l’apprentissage et du développement pédagogique, Collège Ahuntsic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Services du </a:t>
            </a:r>
            <a:r>
              <a:rPr lang="fr-CA" dirty="0" smtClean="0"/>
              <a:t>sport, Services aux affaires étudiantes, </a:t>
            </a:r>
            <a:r>
              <a:rPr lang="fr-CA" dirty="0"/>
              <a:t>Centre d’éducation physique et de </a:t>
            </a:r>
            <a:r>
              <a:rPr lang="fr-CA" dirty="0" smtClean="0"/>
              <a:t>sports, </a:t>
            </a:r>
            <a:r>
              <a:rPr lang="fr-CA" dirty="0"/>
              <a:t>Cégep du Vieux-Montréal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 smtClean="0"/>
              <a:t>Cafétéria, Cégep du Vieux-Montréal</a:t>
            </a:r>
            <a:endParaRPr lang="fr-CA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701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10945" y="613725"/>
            <a:ext cx="9470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4400" b="1" dirty="0"/>
              <a:t>Merci pour votre support et votre aide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94447" y="2101717"/>
            <a:ext cx="9090212" cy="3737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/>
              <a:t>CHANTALE GENDRON</a:t>
            </a:r>
            <a:r>
              <a:rPr lang="fr-CA" sz="2000" dirty="0"/>
              <a:t>, directrice adjointe des études,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/>
              <a:t>DIANE MORIN</a:t>
            </a:r>
            <a:r>
              <a:rPr lang="fr-CA" sz="2000" dirty="0"/>
              <a:t>, Agente de soutien administratif, Collège </a:t>
            </a:r>
            <a:r>
              <a:rPr lang="fr-CA" sz="2000" dirty="0" smtClean="0"/>
              <a:t>Ahuntsic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/>
              <a:t>DANIEL RAJOTTE</a:t>
            </a:r>
            <a:r>
              <a:rPr lang="fr-CA" sz="2000" dirty="0"/>
              <a:t>, agent de soutien administratif, Cégep du Vieux </a:t>
            </a:r>
            <a:r>
              <a:rPr lang="fr-CA" sz="2000" dirty="0" smtClean="0"/>
              <a:t>Montréal</a:t>
            </a:r>
            <a:endParaRPr lang="fr-CA" sz="20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/>
              <a:t>LISE DUPUIS</a:t>
            </a:r>
            <a:r>
              <a:rPr lang="fr-CA" sz="2000" dirty="0"/>
              <a:t>, secrétaire administrative,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/>
              <a:t>MANON DESROCHES</a:t>
            </a:r>
            <a:r>
              <a:rPr lang="fr-CA" sz="2000" dirty="0"/>
              <a:t>, conseillère pédagogique,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/>
              <a:t>MARC-ANDRÉ CHARRON</a:t>
            </a:r>
            <a:r>
              <a:rPr lang="fr-CA" sz="2000" dirty="0"/>
              <a:t>, support audiovisuel,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/>
              <a:t>MATHIEU L’ÉCUYER-COURNOYER, </a:t>
            </a:r>
            <a:r>
              <a:rPr lang="fr-CA" sz="2000" dirty="0"/>
              <a:t>support audiovisuel, Cégep du Vieux Montréal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A" sz="2000" b="1" dirty="0"/>
              <a:t>YANICK CYR</a:t>
            </a:r>
            <a:r>
              <a:rPr lang="fr-CA" sz="2000" dirty="0"/>
              <a:t>, technicien en multimédia, Collège </a:t>
            </a:r>
            <a:r>
              <a:rPr lang="fr-CA" sz="2000" dirty="0" smtClean="0"/>
              <a:t>Ahuntsic</a:t>
            </a:r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682" y="4143966"/>
            <a:ext cx="2714034" cy="271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25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04683" y="435739"/>
            <a:ext cx="83160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 pour votre participation </a:t>
            </a:r>
            <a:r>
              <a:rPr lang="fr-CA" sz="4400" b="1" dirty="0" smtClean="0"/>
              <a:t>!</a:t>
            </a:r>
            <a:endParaRPr lang="fr-CA" sz="44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10154"/>
            <a:ext cx="6325807" cy="474784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80720" y="3049758"/>
            <a:ext cx="468818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4800" b="1" dirty="0" smtClean="0">
                <a:solidFill>
                  <a:srgbClr val="FF0000"/>
                </a:solidFill>
              </a:rPr>
              <a:t>BOOTCAMP 2020</a:t>
            </a:r>
            <a:endParaRPr lang="fr-CA" sz="4800" b="1" dirty="0">
              <a:solidFill>
                <a:srgbClr val="FF0000"/>
              </a:solidFill>
            </a:endParaRPr>
          </a:p>
          <a:p>
            <a:pPr algn="ctr"/>
            <a:r>
              <a:rPr lang="fr-CA" sz="5400" b="1" dirty="0" smtClean="0">
                <a:solidFill>
                  <a:srgbClr val="FF0000"/>
                </a:solidFill>
              </a:rPr>
              <a:t>26 mai</a:t>
            </a:r>
          </a:p>
          <a:p>
            <a:pPr algn="ctr"/>
            <a:endParaRPr lang="fr-CA" sz="2000" b="1" dirty="0"/>
          </a:p>
          <a:p>
            <a:pPr algn="ctr"/>
            <a:r>
              <a:rPr lang="fr-CA" sz="4000" b="1" smtClean="0"/>
              <a:t>Up1 </a:t>
            </a:r>
            <a:r>
              <a:rPr lang="fr-CA" sz="4000" b="1" dirty="0" smtClean="0"/>
              <a:t>- Up2 - Up3</a:t>
            </a:r>
          </a:p>
          <a:p>
            <a:pPr algn="ctr"/>
            <a:endParaRPr lang="fr-CA" sz="2000" b="1" dirty="0" smtClean="0"/>
          </a:p>
          <a:p>
            <a:pPr algn="ctr"/>
            <a:r>
              <a:rPr lang="fr-CA" sz="3200" b="1" dirty="0" smtClean="0"/>
              <a:t>UP à </a:t>
            </a:r>
            <a:r>
              <a:rPr lang="fr-CA" sz="3200" b="1" dirty="0"/>
              <a:t>l’année prochaine</a:t>
            </a:r>
            <a:r>
              <a:rPr lang="fr-CA" sz="3200" b="1" dirty="0" smtClean="0"/>
              <a:t>!</a:t>
            </a:r>
            <a:endParaRPr lang="fr-CA" sz="3600" dirty="0"/>
          </a:p>
        </p:txBody>
      </p:sp>
      <p:sp>
        <p:nvSpPr>
          <p:cNvPr id="5" name="Rectangle 4"/>
          <p:cNvSpPr/>
          <p:nvPr/>
        </p:nvSpPr>
        <p:spPr>
          <a:xfrm rot="180528">
            <a:off x="6475413" y="1675731"/>
            <a:ext cx="5328344" cy="98488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AF642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Collège</a:t>
            </a:r>
            <a:r>
              <a:rPr lang="fr-FR" sz="5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 </a:t>
            </a:r>
            <a:r>
              <a:rPr lang="fr-FR" sz="5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AF642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Ahuntsi</a:t>
            </a:r>
            <a:r>
              <a:rPr lang="fr-FR" sz="5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2AF64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</a:t>
            </a:r>
            <a:endParaRPr lang="fr-FR" sz="5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2AF642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6453237" y="2608730"/>
            <a:ext cx="5631187" cy="44823"/>
          </a:xfrm>
          <a:prstGeom prst="line">
            <a:avLst/>
          </a:prstGeom>
          <a:ln>
            <a:solidFill>
              <a:srgbClr val="2AF64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6454853" y="1467220"/>
            <a:ext cx="5539923" cy="611584"/>
          </a:xfrm>
          <a:prstGeom prst="line">
            <a:avLst/>
          </a:prstGeom>
          <a:ln>
            <a:solidFill>
              <a:srgbClr val="2AF64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2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317</Words>
  <Application>Microsoft Office PowerPoint</Application>
  <PresentationFormat>Grand écran</PresentationFormat>
  <Paragraphs>42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Collège Ahuntsic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Lisa Tremblay</dc:creator>
  <cp:lastModifiedBy>admincvm</cp:lastModifiedBy>
  <cp:revision>52</cp:revision>
  <dcterms:created xsi:type="dcterms:W3CDTF">2017-05-09T18:07:34Z</dcterms:created>
  <dcterms:modified xsi:type="dcterms:W3CDTF">2019-06-01T20:10:15Z</dcterms:modified>
</cp:coreProperties>
</file>