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87471" autoAdjust="0"/>
  </p:normalViewPr>
  <p:slideViewPr>
    <p:cSldViewPr snapToGrid="0">
      <p:cViewPr varScale="1">
        <p:scale>
          <a:sx n="96" d="100"/>
          <a:sy n="96" d="100"/>
        </p:scale>
        <p:origin x="41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548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2245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006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Modifiez le style du titre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r>
              <a:t>Modifiez le style des sous-titres du masque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Modifiez le style du titre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Modifiez le style du titre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Modifiez le style du titre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Modifiez le style du titre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</a:lstStyle>
          <a:p>
            <a:r>
              <a:t>Modifiez les styles du texte du masque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Modifiez le style du titre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Modifiez le style du titre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t>Modifiez les styles du texte du masque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Modifiez le style du titre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Modifiez le style du titre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Modifiez le style du titre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Modifiez les styles du texte du masque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453868" y="6246012"/>
            <a:ext cx="2499632" cy="61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7000" y="6088884"/>
            <a:ext cx="2616200" cy="7691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Modifiez le style du titre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urrier.cvm.qc.ca/owa/redir.aspx?C=m3MdS9boDkCwOYf7pTTuYUI82H9fodQI8X7qQr-ag127Ft4lRQhIWmCSVJFTgFXMZRoLI3RuN3A.&amp;URL=http://istockphoto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urrier.cvm.qc.ca/owa/redir.aspx?C=m3MdS9boDkCwOYf7pTTuYUI82H9fodQI8X7qQr-ag127Ft4lRQhIWmCSVJFTgFXMZRoLI3RuN3A.&amp;URL=http://istockphoto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urrier.cvm.qc.ca/owa/redir.aspx?C=m3MdS9boDkCwOYf7pTTuYUI82H9fodQI8X7qQr-ag127Ft4lRQhIWmCSVJFTgFXMZRoLI3RuN3A.&amp;URL=http://istockphoto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rier.cvm.qc.ca/owa/redir.aspx?C=m3MdS9boDkCwOYf7pTTuYUI82H9fodQI8X7qQr-ag127Ft4lRQhIWmCSVJFTgFXMZRoLI3RuN3A.&amp;URL=http://istockphoto.com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1 Image métacogni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0107" y="1005786"/>
            <a:ext cx="3230952" cy="4846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Stock-54099202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8872" y="875445"/>
            <a:ext cx="3410143" cy="510711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-27818" y="316229"/>
            <a:ext cx="9199636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2400" cap="all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Évolution de la métacognition de trois étudiants du niveau collégial présentant un trouble du spectre de l’autisme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4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0 éth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720" y="0"/>
            <a:ext cx="7980560" cy="605328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5445" y="6053282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11 les difficultés rencontré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7707"/>
            <a:ext cx="9144000" cy="607901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12 Faire des lie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038" y="187020"/>
            <a:ext cx="8283924" cy="585107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13 échanger pour apprend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9144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20879" y="6083300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14 satisfac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6365" y="-25400"/>
            <a:ext cx="4661452" cy="607100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15  pratique de soins infirmie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737" y="-8099"/>
            <a:ext cx="8850526" cy="60143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6 étudiants pl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6964"/>
            <a:ext cx="9144000" cy="583447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17 Collabor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28"/>
            <a:ext cx="9144000" cy="609114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3147182" y="2767329"/>
            <a:ext cx="2971476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9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COLLABORATION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030817" y="6093572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18 partage écritu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07"/>
            <a:ext cx="9144000" cy="607901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6074807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19 paren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110331" y="6096000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2 Image curiosité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5097" y="25400"/>
            <a:ext cx="4273806" cy="59194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 Merc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654" y="1441908"/>
            <a:ext cx="7484692" cy="454204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1165982" y="494029"/>
            <a:ext cx="713231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 sz="3200" b="1">
                <a:latin typeface="Arial Narrow"/>
                <a:ea typeface="Arial Narrow"/>
                <a:cs typeface="Arial Narrow"/>
                <a:sym typeface="Arial Narrow"/>
              </a:rPr>
              <a:t>Mildred Dorismond</a:t>
            </a:r>
            <a:r>
              <a:t> </a:t>
            </a:r>
            <a:br/>
            <a:r>
              <a:rPr sz="2000">
                <a:uFill>
                  <a:solidFill>
                    <a:srgbClr val="0463C1"/>
                  </a:solidFill>
                </a:uFill>
                <a:latin typeface="Arial Narrow"/>
                <a:ea typeface="Arial Narrow"/>
                <a:cs typeface="Arial Narrow"/>
                <a:sym typeface="Arial Narrow"/>
              </a:rPr>
              <a:t>mdorismo@cvm.qc.ca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3 long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5400"/>
            <a:ext cx="9144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20879" y="6070600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calier shé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435" y="1465365"/>
            <a:ext cx="7335078" cy="3927269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ZoneTexte 3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4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5 Processus encadremen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272" y="646042"/>
            <a:ext cx="6499456" cy="55452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4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6 Effets de l'encadreme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5044"/>
            <a:ext cx="9144000" cy="39339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7 behaviorism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1428" y="0"/>
            <a:ext cx="4032572" cy="60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7 cognitiv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8575" y="0"/>
            <a:ext cx="5140003" cy="604149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5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8 déf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849" y="12700"/>
            <a:ext cx="6048302" cy="604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9 recherche qualitativ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489"/>
            <a:ext cx="9144000" cy="607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40757" y="5953539"/>
            <a:ext cx="1033669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800" u="sng" dirty="0">
                <a:hlinkClick r:id="rId3" action="ppaction://hlinkfile"/>
              </a:rPr>
              <a:t>istockphoto.com</a:t>
            </a:r>
            <a:r>
              <a:rPr lang="fr-CA" sz="800" dirty="0"/>
              <a:t>. </a:t>
            </a:r>
            <a:endParaRPr kumimoji="0" lang="fr-CA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60</Words>
  <Application>Microsoft Office PowerPoint</Application>
  <PresentationFormat>Affichage à l'écran (4:3)</PresentationFormat>
  <Paragraphs>23</Paragraphs>
  <Slides>20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Times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Dickson</dc:creator>
  <cp:lastModifiedBy>admincvm</cp:lastModifiedBy>
  <cp:revision>7</cp:revision>
  <dcterms:modified xsi:type="dcterms:W3CDTF">2017-05-15T23:41:50Z</dcterms:modified>
</cp:coreProperties>
</file>