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69" r:id="rId5"/>
    <p:sldId id="270" r:id="rId6"/>
    <p:sldId id="266" r:id="rId7"/>
    <p:sldId id="276" r:id="rId8"/>
    <p:sldId id="267" r:id="rId9"/>
    <p:sldId id="280" r:id="rId10"/>
    <p:sldId id="275" r:id="rId11"/>
    <p:sldId id="274" r:id="rId12"/>
    <p:sldId id="261" r:id="rId13"/>
    <p:sldId id="281" r:id="rId14"/>
    <p:sldId id="278" r:id="rId15"/>
    <p:sldId id="279" r:id="rId16"/>
    <p:sldId id="273" r:id="rId17"/>
    <p:sldId id="262" r:id="rId18"/>
    <p:sldId id="265" r:id="rId19"/>
    <p:sldId id="272" r:id="rId20"/>
    <p:sldId id="268" r:id="rId21"/>
    <p:sldId id="263" r:id="rId22"/>
    <p:sldId id="264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cotte Paul" initials="T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5359" autoAdjust="0"/>
  </p:normalViewPr>
  <p:slideViewPr>
    <p:cSldViewPr>
      <p:cViewPr>
        <p:scale>
          <a:sx n="90" d="100"/>
          <a:sy n="90" d="100"/>
        </p:scale>
        <p:origin x="1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CA7D3-48FC-484E-B65F-637E4BCB3CF0}" type="doc">
      <dgm:prSet loTypeId="urn:microsoft.com/office/officeart/2005/8/layout/process3" loCatId="process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fr-CA"/>
        </a:p>
      </dgm:t>
    </dgm:pt>
    <dgm:pt modelId="{3A67C400-D3CD-4C5E-A185-C2F03CE6CD74}">
      <dgm:prSet phldrT="[Texte]" custT="1"/>
      <dgm:spPr/>
      <dgm:t>
        <a:bodyPr/>
        <a:lstStyle/>
        <a:p>
          <a:pPr algn="ctr"/>
          <a:r>
            <a:rPr lang="fr-CA" sz="2000" b="1" dirty="0" smtClean="0"/>
            <a:t>Contexte </a:t>
          </a:r>
          <a:endParaRPr lang="fr-CA" sz="2000" b="1" dirty="0"/>
        </a:p>
      </dgm:t>
    </dgm:pt>
    <dgm:pt modelId="{7B322E1E-C74F-4410-B5D3-1C7B3D97545F}" type="parTrans" cxnId="{A0218733-0FC0-4454-95F8-0AEFA53885F8}">
      <dgm:prSet/>
      <dgm:spPr/>
      <dgm:t>
        <a:bodyPr/>
        <a:lstStyle/>
        <a:p>
          <a:endParaRPr lang="fr-CA"/>
        </a:p>
      </dgm:t>
    </dgm:pt>
    <dgm:pt modelId="{520F1862-F7EE-4334-B063-BD0245D98B87}" type="sibTrans" cxnId="{A0218733-0FC0-4454-95F8-0AEFA53885F8}">
      <dgm:prSet/>
      <dgm:spPr/>
      <dgm:t>
        <a:bodyPr/>
        <a:lstStyle/>
        <a:p>
          <a:endParaRPr lang="fr-CA"/>
        </a:p>
      </dgm:t>
    </dgm:pt>
    <dgm:pt modelId="{68D309E2-1EF8-4CD8-8B8F-5E2AB9035F70}">
      <dgm:prSet phldrT="[Texte]" custT="1"/>
      <dgm:spPr/>
      <dgm:t>
        <a:bodyPr/>
        <a:lstStyle/>
        <a:p>
          <a:r>
            <a:rPr lang="fr-CA" sz="1600" dirty="0" smtClean="0"/>
            <a:t>TDAH</a:t>
          </a:r>
          <a:endParaRPr lang="fr-CA" sz="1600" dirty="0"/>
        </a:p>
      </dgm:t>
    </dgm:pt>
    <dgm:pt modelId="{E9FAE447-738B-4D00-BE97-F099BDBF5842}" type="parTrans" cxnId="{CFE48737-DFAA-40CE-9942-0E24DC7D75DF}">
      <dgm:prSet/>
      <dgm:spPr/>
      <dgm:t>
        <a:bodyPr/>
        <a:lstStyle/>
        <a:p>
          <a:endParaRPr lang="fr-CA"/>
        </a:p>
      </dgm:t>
    </dgm:pt>
    <dgm:pt modelId="{CA31CD40-29F2-4884-964C-D33465E9A6B0}" type="sibTrans" cxnId="{CFE48737-DFAA-40CE-9942-0E24DC7D75DF}">
      <dgm:prSet/>
      <dgm:spPr/>
      <dgm:t>
        <a:bodyPr/>
        <a:lstStyle/>
        <a:p>
          <a:endParaRPr lang="fr-CA"/>
        </a:p>
      </dgm:t>
    </dgm:pt>
    <dgm:pt modelId="{CA51BBCD-883E-4F55-8DA5-8AB880A37099}">
      <dgm:prSet phldrT="[Texte]" custT="1"/>
      <dgm:spPr/>
      <dgm:t>
        <a:bodyPr/>
        <a:lstStyle/>
        <a:p>
          <a:pPr algn="ctr"/>
          <a:r>
            <a:rPr lang="fr-CA" sz="2000" b="1" dirty="0" smtClean="0"/>
            <a:t>Obstacles </a:t>
          </a:r>
          <a:endParaRPr lang="fr-CA" sz="2000" b="1" dirty="0"/>
        </a:p>
      </dgm:t>
    </dgm:pt>
    <dgm:pt modelId="{D556BCB3-AC5C-472D-957E-008C6513BF87}" type="parTrans" cxnId="{698FE2F2-4EAB-4D62-9A3F-3CAF8D2B81B7}">
      <dgm:prSet/>
      <dgm:spPr/>
      <dgm:t>
        <a:bodyPr/>
        <a:lstStyle/>
        <a:p>
          <a:endParaRPr lang="fr-CA"/>
        </a:p>
      </dgm:t>
    </dgm:pt>
    <dgm:pt modelId="{413F9BDD-6642-4A55-9B1C-2ABCC55D5117}" type="sibTrans" cxnId="{698FE2F2-4EAB-4D62-9A3F-3CAF8D2B81B7}">
      <dgm:prSet/>
      <dgm:spPr/>
      <dgm:t>
        <a:bodyPr/>
        <a:lstStyle/>
        <a:p>
          <a:endParaRPr lang="fr-CA"/>
        </a:p>
      </dgm:t>
    </dgm:pt>
    <dgm:pt modelId="{491C8455-FB4B-436F-9491-2CD182392B72}">
      <dgm:prSet phldrT="[Texte]"/>
      <dgm:spPr/>
      <dgm:t>
        <a:bodyPr/>
        <a:lstStyle/>
        <a:p>
          <a:endParaRPr lang="fr-CA" dirty="0"/>
        </a:p>
      </dgm:t>
    </dgm:pt>
    <dgm:pt modelId="{667B18E5-9F6D-4689-BD73-FDC13F522A7C}" type="parTrans" cxnId="{74894437-9840-4A9F-85B6-E7D2BA939D42}">
      <dgm:prSet/>
      <dgm:spPr/>
      <dgm:t>
        <a:bodyPr/>
        <a:lstStyle/>
        <a:p>
          <a:endParaRPr lang="fr-CA"/>
        </a:p>
      </dgm:t>
    </dgm:pt>
    <dgm:pt modelId="{08F24B15-B042-4225-B8A4-933411C5092C}" type="sibTrans" cxnId="{74894437-9840-4A9F-85B6-E7D2BA939D42}">
      <dgm:prSet/>
      <dgm:spPr/>
      <dgm:t>
        <a:bodyPr/>
        <a:lstStyle/>
        <a:p>
          <a:endParaRPr lang="fr-CA"/>
        </a:p>
      </dgm:t>
    </dgm:pt>
    <dgm:pt modelId="{1A77B1A7-0513-4E40-94A6-895657AB1506}">
      <dgm:prSet phldrT="[Texte]" custT="1"/>
      <dgm:spPr/>
      <dgm:t>
        <a:bodyPr/>
        <a:lstStyle/>
        <a:p>
          <a:pPr algn="ctr"/>
          <a:r>
            <a:rPr lang="fr-CA" sz="2000" b="1" dirty="0" smtClean="0"/>
            <a:t>Pistes</a:t>
          </a:r>
          <a:endParaRPr lang="fr-CA" sz="2000" b="1" dirty="0"/>
        </a:p>
      </dgm:t>
    </dgm:pt>
    <dgm:pt modelId="{7CFBA247-7845-4AA0-94D3-3ACC62185832}" type="parTrans" cxnId="{6F6E3946-B66C-4D98-A780-120343288600}">
      <dgm:prSet/>
      <dgm:spPr/>
      <dgm:t>
        <a:bodyPr/>
        <a:lstStyle/>
        <a:p>
          <a:endParaRPr lang="fr-CA"/>
        </a:p>
      </dgm:t>
    </dgm:pt>
    <dgm:pt modelId="{E689AE15-B3BA-434E-B8D8-E61A618A2C8E}" type="sibTrans" cxnId="{6F6E3946-B66C-4D98-A780-120343288600}">
      <dgm:prSet/>
      <dgm:spPr/>
      <dgm:t>
        <a:bodyPr/>
        <a:lstStyle/>
        <a:p>
          <a:endParaRPr lang="fr-CA"/>
        </a:p>
      </dgm:t>
    </dgm:pt>
    <dgm:pt modelId="{B6140EFE-15D6-4989-BC7D-19CFBD676AF1}">
      <dgm:prSet/>
      <dgm:spPr/>
      <dgm:t>
        <a:bodyPr/>
        <a:lstStyle/>
        <a:p>
          <a:r>
            <a:rPr lang="fr-CA" dirty="0" smtClean="0"/>
            <a:t>Perception des concepts essentiels</a:t>
          </a:r>
          <a:endParaRPr lang="fr-CA" dirty="0"/>
        </a:p>
      </dgm:t>
    </dgm:pt>
    <dgm:pt modelId="{0ACB00F0-B7EA-4911-9B6F-DF3D690F4A9D}" type="parTrans" cxnId="{EFA7FE6E-B4BD-4171-923A-7F860C6F593D}">
      <dgm:prSet/>
      <dgm:spPr/>
      <dgm:t>
        <a:bodyPr/>
        <a:lstStyle/>
        <a:p>
          <a:endParaRPr lang="fr-CA"/>
        </a:p>
      </dgm:t>
    </dgm:pt>
    <dgm:pt modelId="{FC88E5F4-B597-414A-9D76-4F1F949ED719}" type="sibTrans" cxnId="{EFA7FE6E-B4BD-4171-923A-7F860C6F593D}">
      <dgm:prSet/>
      <dgm:spPr/>
      <dgm:t>
        <a:bodyPr/>
        <a:lstStyle/>
        <a:p>
          <a:endParaRPr lang="fr-CA"/>
        </a:p>
      </dgm:t>
    </dgm:pt>
    <dgm:pt modelId="{53342311-6D6E-45E5-AC8F-3FA8CC33BCE7}">
      <dgm:prSet phldrT="[Texte]"/>
      <dgm:spPr/>
      <dgm:t>
        <a:bodyPr/>
        <a:lstStyle/>
        <a:p>
          <a:endParaRPr lang="fr-CA" dirty="0"/>
        </a:p>
      </dgm:t>
    </dgm:pt>
    <dgm:pt modelId="{1FA5EAB4-DDE0-49C5-BE0B-5214C53A7A3D}" type="parTrans" cxnId="{28CF2560-D865-49CC-9B27-4EF5F7F0653C}">
      <dgm:prSet/>
      <dgm:spPr/>
      <dgm:t>
        <a:bodyPr/>
        <a:lstStyle/>
        <a:p>
          <a:endParaRPr lang="fr-FR"/>
        </a:p>
      </dgm:t>
    </dgm:pt>
    <dgm:pt modelId="{9BA4B5A5-9D5C-43EF-B39B-E993110FEE92}" type="sibTrans" cxnId="{28CF2560-D865-49CC-9B27-4EF5F7F0653C}">
      <dgm:prSet/>
      <dgm:spPr/>
      <dgm:t>
        <a:bodyPr/>
        <a:lstStyle/>
        <a:p>
          <a:endParaRPr lang="fr-FR"/>
        </a:p>
      </dgm:t>
    </dgm:pt>
    <dgm:pt modelId="{9D655563-8A29-4861-ADD4-0F2501317E88}">
      <dgm:prSet phldrT="[Texte]"/>
      <dgm:spPr/>
      <dgm:t>
        <a:bodyPr/>
        <a:lstStyle/>
        <a:p>
          <a:endParaRPr lang="fr-CA" sz="1300" dirty="0"/>
        </a:p>
      </dgm:t>
    </dgm:pt>
    <dgm:pt modelId="{B07939F1-3BE1-44FA-AFDC-00617A498448}" type="parTrans" cxnId="{E31FC5FB-2A81-4252-9652-5CB7B83308F6}">
      <dgm:prSet/>
      <dgm:spPr/>
      <dgm:t>
        <a:bodyPr/>
        <a:lstStyle/>
        <a:p>
          <a:endParaRPr lang="fr-FR"/>
        </a:p>
      </dgm:t>
    </dgm:pt>
    <dgm:pt modelId="{682B9272-71EF-4A7A-8367-C2EDCFD9D95D}" type="sibTrans" cxnId="{E31FC5FB-2A81-4252-9652-5CB7B83308F6}">
      <dgm:prSet/>
      <dgm:spPr/>
      <dgm:t>
        <a:bodyPr/>
        <a:lstStyle/>
        <a:p>
          <a:endParaRPr lang="fr-FR"/>
        </a:p>
      </dgm:t>
    </dgm:pt>
    <dgm:pt modelId="{0BEA55E4-35AE-4125-874A-F86220DBB39A}">
      <dgm:prSet phldrT="[Texte]"/>
      <dgm:spPr/>
      <dgm:t>
        <a:bodyPr/>
        <a:lstStyle/>
        <a:p>
          <a:endParaRPr lang="fr-CA" sz="1300" dirty="0"/>
        </a:p>
      </dgm:t>
    </dgm:pt>
    <dgm:pt modelId="{A2046D51-CB03-4F8B-BC35-FFF81A3E34CA}" type="parTrans" cxnId="{50D1F95E-CDBF-4EA8-BC2F-00554B8CF981}">
      <dgm:prSet/>
      <dgm:spPr/>
      <dgm:t>
        <a:bodyPr/>
        <a:lstStyle/>
        <a:p>
          <a:endParaRPr lang="fr-FR"/>
        </a:p>
      </dgm:t>
    </dgm:pt>
    <dgm:pt modelId="{D1223D6F-2ADC-435F-A7CA-0155474EA136}" type="sibTrans" cxnId="{50D1F95E-CDBF-4EA8-BC2F-00554B8CF981}">
      <dgm:prSet/>
      <dgm:spPr/>
      <dgm:t>
        <a:bodyPr/>
        <a:lstStyle/>
        <a:p>
          <a:endParaRPr lang="fr-FR"/>
        </a:p>
      </dgm:t>
    </dgm:pt>
    <dgm:pt modelId="{58796C07-6D06-41E4-8021-5AA256D34669}">
      <dgm:prSet phldrT="[Texte]"/>
      <dgm:spPr/>
      <dgm:t>
        <a:bodyPr/>
        <a:lstStyle/>
        <a:p>
          <a:endParaRPr lang="fr-CA" sz="1300" dirty="0"/>
        </a:p>
      </dgm:t>
    </dgm:pt>
    <dgm:pt modelId="{88B5CD67-185C-4CEB-936C-331CAEAA1516}" type="parTrans" cxnId="{BECF65BD-495F-4E93-A161-E4DA798AA8D5}">
      <dgm:prSet/>
      <dgm:spPr/>
      <dgm:t>
        <a:bodyPr/>
        <a:lstStyle/>
        <a:p>
          <a:endParaRPr lang="fr-FR"/>
        </a:p>
      </dgm:t>
    </dgm:pt>
    <dgm:pt modelId="{F823F803-5691-4316-9474-73A4F019C808}" type="sibTrans" cxnId="{BECF65BD-495F-4E93-A161-E4DA798AA8D5}">
      <dgm:prSet/>
      <dgm:spPr/>
      <dgm:t>
        <a:bodyPr/>
        <a:lstStyle/>
        <a:p>
          <a:endParaRPr lang="fr-FR"/>
        </a:p>
      </dgm:t>
    </dgm:pt>
    <dgm:pt modelId="{6C6E580F-FDD8-4600-9CF8-E773F423E22C}">
      <dgm:prSet phldrT="[Texte]"/>
      <dgm:spPr/>
      <dgm:t>
        <a:bodyPr/>
        <a:lstStyle/>
        <a:p>
          <a:r>
            <a:rPr lang="fr-CA" dirty="0" smtClean="0"/>
            <a:t>Visite </a:t>
          </a:r>
          <a:r>
            <a:rPr lang="fr-CA" dirty="0" smtClean="0"/>
            <a:t>entreprise </a:t>
          </a:r>
          <a:endParaRPr lang="fr-CA" dirty="0"/>
        </a:p>
      </dgm:t>
    </dgm:pt>
    <dgm:pt modelId="{74F3C421-743B-4325-85C1-2D2C0E661166}" type="parTrans" cxnId="{A19BDF03-DB55-422C-AD56-130CBAC375A2}">
      <dgm:prSet/>
      <dgm:spPr/>
      <dgm:t>
        <a:bodyPr/>
        <a:lstStyle/>
        <a:p>
          <a:endParaRPr lang="fr-FR"/>
        </a:p>
      </dgm:t>
    </dgm:pt>
    <dgm:pt modelId="{9D81F365-F6F6-489E-80F4-489F3144CE00}" type="sibTrans" cxnId="{A19BDF03-DB55-422C-AD56-130CBAC375A2}">
      <dgm:prSet/>
      <dgm:spPr/>
      <dgm:t>
        <a:bodyPr/>
        <a:lstStyle/>
        <a:p>
          <a:endParaRPr lang="fr-FR"/>
        </a:p>
      </dgm:t>
    </dgm:pt>
    <dgm:pt modelId="{D2D91E32-769C-4A58-B7A8-B48397D3BCCB}">
      <dgm:prSet phldrT="[Texte]" custT="1"/>
      <dgm:spPr/>
      <dgm:t>
        <a:bodyPr/>
        <a:lstStyle/>
        <a:p>
          <a:r>
            <a:rPr lang="fr-CA" sz="1600" dirty="0" smtClean="0"/>
            <a:t>Allophones </a:t>
          </a:r>
          <a:endParaRPr lang="fr-CA" sz="1600" dirty="0"/>
        </a:p>
      </dgm:t>
    </dgm:pt>
    <dgm:pt modelId="{FF21C6E0-2C32-4963-9642-83F4DA4CAFE1}" type="parTrans" cxnId="{D23EA61C-BD09-4337-B7E2-E8AF573170B8}">
      <dgm:prSet/>
      <dgm:spPr/>
      <dgm:t>
        <a:bodyPr/>
        <a:lstStyle/>
        <a:p>
          <a:endParaRPr lang="fr-FR"/>
        </a:p>
      </dgm:t>
    </dgm:pt>
    <dgm:pt modelId="{8E7F78AF-22B3-4C63-A979-21B73D6E42EE}" type="sibTrans" cxnId="{D23EA61C-BD09-4337-B7E2-E8AF573170B8}">
      <dgm:prSet/>
      <dgm:spPr/>
      <dgm:t>
        <a:bodyPr/>
        <a:lstStyle/>
        <a:p>
          <a:endParaRPr lang="fr-FR"/>
        </a:p>
      </dgm:t>
    </dgm:pt>
    <dgm:pt modelId="{F8977341-CE63-477F-B61F-A47C292425A5}">
      <dgm:prSet phldrT="[Texte]"/>
      <dgm:spPr/>
      <dgm:t>
        <a:bodyPr/>
        <a:lstStyle/>
        <a:p>
          <a:r>
            <a:rPr lang="fr-CA" dirty="0" smtClean="0"/>
            <a:t>Travaux Google Drive</a:t>
          </a:r>
          <a:endParaRPr lang="fr-CA" dirty="0"/>
        </a:p>
      </dgm:t>
    </dgm:pt>
    <dgm:pt modelId="{49A742B8-C96B-42ED-BCD4-8E8226C9388D}" type="parTrans" cxnId="{963D3B39-8D53-4CB0-B6EA-8314ED3F9532}">
      <dgm:prSet/>
      <dgm:spPr/>
      <dgm:t>
        <a:bodyPr/>
        <a:lstStyle/>
        <a:p>
          <a:endParaRPr lang="fr-FR"/>
        </a:p>
      </dgm:t>
    </dgm:pt>
    <dgm:pt modelId="{9293A65B-3ABB-45B0-A42C-28262AC498FF}" type="sibTrans" cxnId="{963D3B39-8D53-4CB0-B6EA-8314ED3F9532}">
      <dgm:prSet/>
      <dgm:spPr/>
      <dgm:t>
        <a:bodyPr/>
        <a:lstStyle/>
        <a:p>
          <a:endParaRPr lang="fr-FR"/>
        </a:p>
      </dgm:t>
    </dgm:pt>
    <dgm:pt modelId="{4844FC80-9A4C-4E98-962C-AE669E3FCE5D}">
      <dgm:prSet custT="1"/>
      <dgm:spPr/>
      <dgm:t>
        <a:bodyPr/>
        <a:lstStyle/>
        <a:p>
          <a:pPr algn="ctr"/>
          <a:r>
            <a:rPr lang="fr-FR" sz="1600" dirty="0" smtClean="0"/>
            <a:t>Manifestations </a:t>
          </a:r>
          <a:endParaRPr lang="fr-FR" sz="1600" dirty="0"/>
        </a:p>
      </dgm:t>
    </dgm:pt>
    <dgm:pt modelId="{72325414-13F3-4889-B082-3E73FFD1C9AF}" type="parTrans" cxnId="{DEA79581-C30C-47B9-BAB8-FF01EC8F09A8}">
      <dgm:prSet/>
      <dgm:spPr/>
      <dgm:t>
        <a:bodyPr/>
        <a:lstStyle/>
        <a:p>
          <a:endParaRPr lang="fr-FR"/>
        </a:p>
      </dgm:t>
    </dgm:pt>
    <dgm:pt modelId="{5CC4F747-CAD6-47F4-B03A-1A9079FFD8FA}" type="sibTrans" cxnId="{DEA79581-C30C-47B9-BAB8-FF01EC8F09A8}">
      <dgm:prSet/>
      <dgm:spPr/>
      <dgm:t>
        <a:bodyPr/>
        <a:lstStyle/>
        <a:p>
          <a:endParaRPr lang="fr-FR"/>
        </a:p>
      </dgm:t>
    </dgm:pt>
    <dgm:pt modelId="{288066A3-395B-4833-AECA-556E249B2B95}">
      <dgm:prSet/>
      <dgm:spPr/>
      <dgm:t>
        <a:bodyPr/>
        <a:lstStyle/>
        <a:p>
          <a:r>
            <a:rPr lang="fr-FR" dirty="0" smtClean="0"/>
            <a:t>Échec</a:t>
          </a:r>
          <a:endParaRPr lang="fr-FR" dirty="0"/>
        </a:p>
      </dgm:t>
    </dgm:pt>
    <dgm:pt modelId="{274470A8-2B26-4CF2-884A-1A9C192A7582}" type="parTrans" cxnId="{FBFC4809-727F-4C4D-ADDE-FE32DBBE4469}">
      <dgm:prSet/>
      <dgm:spPr/>
      <dgm:t>
        <a:bodyPr/>
        <a:lstStyle/>
        <a:p>
          <a:endParaRPr lang="fr-FR"/>
        </a:p>
      </dgm:t>
    </dgm:pt>
    <dgm:pt modelId="{BB41BBDC-BF08-4C44-AB1C-97FE3C5C639F}" type="sibTrans" cxnId="{FBFC4809-727F-4C4D-ADDE-FE32DBBE4469}">
      <dgm:prSet/>
      <dgm:spPr/>
      <dgm:t>
        <a:bodyPr/>
        <a:lstStyle/>
        <a:p>
          <a:endParaRPr lang="fr-FR"/>
        </a:p>
      </dgm:t>
    </dgm:pt>
    <dgm:pt modelId="{E8E0BE2B-AD7F-4BD8-B798-C3A545B09102}">
      <dgm:prSet/>
      <dgm:spPr/>
      <dgm:t>
        <a:bodyPr/>
        <a:lstStyle/>
        <a:p>
          <a:endParaRPr lang="fr-FR" dirty="0"/>
        </a:p>
      </dgm:t>
    </dgm:pt>
    <dgm:pt modelId="{AD8A298D-35C5-4C17-AC3A-F5234A6F367D}" type="parTrans" cxnId="{132E0B53-B387-4E2B-88BF-2E58308454CE}">
      <dgm:prSet/>
      <dgm:spPr/>
      <dgm:t>
        <a:bodyPr/>
        <a:lstStyle/>
        <a:p>
          <a:endParaRPr lang="fr-FR"/>
        </a:p>
      </dgm:t>
    </dgm:pt>
    <dgm:pt modelId="{1B0DAAA6-6EDC-448A-A0F3-9A4211FC81F4}" type="sibTrans" cxnId="{132E0B53-B387-4E2B-88BF-2E58308454CE}">
      <dgm:prSet/>
      <dgm:spPr/>
      <dgm:t>
        <a:bodyPr/>
        <a:lstStyle/>
        <a:p>
          <a:endParaRPr lang="fr-FR"/>
        </a:p>
      </dgm:t>
    </dgm:pt>
    <dgm:pt modelId="{D7477EB0-BF18-44E0-945E-B860D1FED73B}">
      <dgm:prSet/>
      <dgm:spPr/>
      <dgm:t>
        <a:bodyPr/>
        <a:lstStyle/>
        <a:p>
          <a:endParaRPr lang="fr-FR" dirty="0"/>
        </a:p>
      </dgm:t>
    </dgm:pt>
    <dgm:pt modelId="{E0D2B8CC-DEE5-49C7-AA32-FD374AFA1878}" type="parTrans" cxnId="{CC993F56-29DF-461F-9253-E1AFC357EF80}">
      <dgm:prSet/>
      <dgm:spPr/>
      <dgm:t>
        <a:bodyPr/>
        <a:lstStyle/>
        <a:p>
          <a:endParaRPr lang="fr-FR"/>
        </a:p>
      </dgm:t>
    </dgm:pt>
    <dgm:pt modelId="{344AC777-30D7-43C2-9BFB-DF8209461240}" type="sibTrans" cxnId="{CC993F56-29DF-461F-9253-E1AFC357EF80}">
      <dgm:prSet/>
      <dgm:spPr/>
      <dgm:t>
        <a:bodyPr/>
        <a:lstStyle/>
        <a:p>
          <a:endParaRPr lang="fr-FR"/>
        </a:p>
      </dgm:t>
    </dgm:pt>
    <dgm:pt modelId="{B7829CEC-4108-4F1D-B8AD-66EE744427E3}">
      <dgm:prSet/>
      <dgm:spPr/>
      <dgm:t>
        <a:bodyPr/>
        <a:lstStyle/>
        <a:p>
          <a:endParaRPr lang="fr-FR" dirty="0"/>
        </a:p>
      </dgm:t>
    </dgm:pt>
    <dgm:pt modelId="{BF6E3C28-5167-4F70-A80E-9A479AD7A347}" type="parTrans" cxnId="{62EB5DA0-6F9B-47F5-80C4-07BDFA20C90A}">
      <dgm:prSet/>
      <dgm:spPr/>
      <dgm:t>
        <a:bodyPr/>
        <a:lstStyle/>
        <a:p>
          <a:endParaRPr lang="fr-FR"/>
        </a:p>
      </dgm:t>
    </dgm:pt>
    <dgm:pt modelId="{3F5CDEA1-AEA4-4081-A80D-94732A971F6E}" type="sibTrans" cxnId="{62EB5DA0-6F9B-47F5-80C4-07BDFA20C90A}">
      <dgm:prSet/>
      <dgm:spPr/>
      <dgm:t>
        <a:bodyPr/>
        <a:lstStyle/>
        <a:p>
          <a:endParaRPr lang="fr-FR"/>
        </a:p>
      </dgm:t>
    </dgm:pt>
    <dgm:pt modelId="{BCD18A36-D832-4667-8D03-FEBB144B991E}">
      <dgm:prSet/>
      <dgm:spPr/>
      <dgm:t>
        <a:bodyPr/>
        <a:lstStyle/>
        <a:p>
          <a:r>
            <a:rPr lang="fr-FR" dirty="0" smtClean="0"/>
            <a:t>Non concentrés</a:t>
          </a:r>
          <a:endParaRPr lang="fr-FR" dirty="0"/>
        </a:p>
      </dgm:t>
    </dgm:pt>
    <dgm:pt modelId="{406F852D-CE0F-4897-AE6C-9C9579782D72}" type="parTrans" cxnId="{F72BB80C-4578-40AF-A9CC-5A3022D4B2FF}">
      <dgm:prSet/>
      <dgm:spPr/>
      <dgm:t>
        <a:bodyPr/>
        <a:lstStyle/>
        <a:p>
          <a:endParaRPr lang="fr-FR"/>
        </a:p>
      </dgm:t>
    </dgm:pt>
    <dgm:pt modelId="{627674DD-D48C-48EB-BC82-4743ACD86FE1}" type="sibTrans" cxnId="{F72BB80C-4578-40AF-A9CC-5A3022D4B2FF}">
      <dgm:prSet/>
      <dgm:spPr/>
      <dgm:t>
        <a:bodyPr/>
        <a:lstStyle/>
        <a:p>
          <a:endParaRPr lang="fr-FR"/>
        </a:p>
      </dgm:t>
    </dgm:pt>
    <dgm:pt modelId="{4A133E4C-FA8F-462D-BF5C-9BB98A141C37}">
      <dgm:prSet phldrT="[Texte]"/>
      <dgm:spPr/>
      <dgm:t>
        <a:bodyPr/>
        <a:lstStyle/>
        <a:p>
          <a:endParaRPr lang="fr-CA" dirty="0"/>
        </a:p>
      </dgm:t>
    </dgm:pt>
    <dgm:pt modelId="{4708559A-9368-443D-B438-749E561AC58C}" type="parTrans" cxnId="{92D2A8E1-C44B-4B09-9DA2-B3FE0619FFF8}">
      <dgm:prSet/>
      <dgm:spPr/>
      <dgm:t>
        <a:bodyPr/>
        <a:lstStyle/>
        <a:p>
          <a:endParaRPr lang="fr-FR"/>
        </a:p>
      </dgm:t>
    </dgm:pt>
    <dgm:pt modelId="{79FBF64A-02F0-4845-A80A-DB5CC77A0DDF}" type="sibTrans" cxnId="{92D2A8E1-C44B-4B09-9DA2-B3FE0619FFF8}">
      <dgm:prSet/>
      <dgm:spPr/>
      <dgm:t>
        <a:bodyPr/>
        <a:lstStyle/>
        <a:p>
          <a:endParaRPr lang="fr-FR"/>
        </a:p>
      </dgm:t>
    </dgm:pt>
    <dgm:pt modelId="{A82A18E5-C4F3-4CFD-85CA-E7C2164D08CF}">
      <dgm:prSet/>
      <dgm:spPr/>
      <dgm:t>
        <a:bodyPr/>
        <a:lstStyle/>
        <a:p>
          <a:r>
            <a:rPr lang="fr-FR" dirty="0" smtClean="0"/>
            <a:t>Désengagement</a:t>
          </a:r>
          <a:endParaRPr lang="fr-FR" dirty="0"/>
        </a:p>
      </dgm:t>
    </dgm:pt>
    <dgm:pt modelId="{E361EB44-BF82-491B-8425-00B86BDA0571}" type="parTrans" cxnId="{E2B36DC1-8B8D-4C1E-A606-27F3D4A4F846}">
      <dgm:prSet/>
      <dgm:spPr/>
      <dgm:t>
        <a:bodyPr/>
        <a:lstStyle/>
        <a:p>
          <a:endParaRPr lang="fr-FR"/>
        </a:p>
      </dgm:t>
    </dgm:pt>
    <dgm:pt modelId="{549C8CF4-B63C-4BCE-9DC6-2B144B7FB134}" type="sibTrans" cxnId="{E2B36DC1-8B8D-4C1E-A606-27F3D4A4F846}">
      <dgm:prSet/>
      <dgm:spPr/>
      <dgm:t>
        <a:bodyPr/>
        <a:lstStyle/>
        <a:p>
          <a:endParaRPr lang="fr-FR"/>
        </a:p>
      </dgm:t>
    </dgm:pt>
    <dgm:pt modelId="{9AFBD47F-19CA-4DF1-8D10-01BE71A7051E}">
      <dgm:prSet/>
      <dgm:spPr/>
      <dgm:t>
        <a:bodyPr/>
        <a:lstStyle/>
        <a:p>
          <a:r>
            <a:rPr lang="fr-FR" dirty="0" smtClean="0"/>
            <a:t>Sentiment d’incompétence</a:t>
          </a:r>
          <a:endParaRPr lang="fr-FR" dirty="0"/>
        </a:p>
      </dgm:t>
    </dgm:pt>
    <dgm:pt modelId="{BE5A562F-1923-48E8-958E-1F77EDE9C548}" type="parTrans" cxnId="{C83905F5-6BA4-47F4-BAE0-229A747FDC08}">
      <dgm:prSet/>
      <dgm:spPr/>
      <dgm:t>
        <a:bodyPr/>
        <a:lstStyle/>
        <a:p>
          <a:endParaRPr lang="fr-FR"/>
        </a:p>
      </dgm:t>
    </dgm:pt>
    <dgm:pt modelId="{3BAE3F90-21FA-49B7-8730-B90E87B40A16}" type="sibTrans" cxnId="{C83905F5-6BA4-47F4-BAE0-229A747FDC08}">
      <dgm:prSet/>
      <dgm:spPr/>
      <dgm:t>
        <a:bodyPr/>
        <a:lstStyle/>
        <a:p>
          <a:endParaRPr lang="fr-FR"/>
        </a:p>
      </dgm:t>
    </dgm:pt>
    <dgm:pt modelId="{F3569125-DC29-4B58-9EDF-E6A844AB0761}">
      <dgm:prSet phldrT="[Texte]"/>
      <dgm:spPr/>
      <dgm:t>
        <a:bodyPr/>
        <a:lstStyle/>
        <a:p>
          <a:r>
            <a:rPr lang="fr-CA" dirty="0" smtClean="0"/>
            <a:t>Classe inversée</a:t>
          </a:r>
          <a:endParaRPr lang="fr-CA" dirty="0"/>
        </a:p>
      </dgm:t>
    </dgm:pt>
    <dgm:pt modelId="{3A0E5D0E-1314-44A2-94E8-1AA7EC1E11A9}" type="parTrans" cxnId="{A4319DB6-0854-4195-886E-E58EFF6E229A}">
      <dgm:prSet/>
      <dgm:spPr/>
      <dgm:t>
        <a:bodyPr/>
        <a:lstStyle/>
        <a:p>
          <a:endParaRPr lang="fr-FR"/>
        </a:p>
      </dgm:t>
    </dgm:pt>
    <dgm:pt modelId="{7A3D3A3D-180F-43B5-BE40-45A25CCE966D}" type="sibTrans" cxnId="{A4319DB6-0854-4195-886E-E58EFF6E229A}">
      <dgm:prSet/>
      <dgm:spPr/>
      <dgm:t>
        <a:bodyPr/>
        <a:lstStyle/>
        <a:p>
          <a:endParaRPr lang="fr-FR"/>
        </a:p>
      </dgm:t>
    </dgm:pt>
    <dgm:pt modelId="{58B240A5-0875-4C11-9F4C-1E43AB538678}">
      <dgm:prSet phldrT="[Texte]"/>
      <dgm:spPr/>
      <dgm:t>
        <a:bodyPr/>
        <a:lstStyle/>
        <a:p>
          <a:endParaRPr lang="fr-CA" dirty="0"/>
        </a:p>
      </dgm:t>
    </dgm:pt>
    <dgm:pt modelId="{42A1040E-E2C2-419B-8852-05D9C4D7740C}" type="parTrans" cxnId="{E2293DE9-7E78-488F-88AF-8B50BFD835B6}">
      <dgm:prSet/>
      <dgm:spPr/>
      <dgm:t>
        <a:bodyPr/>
        <a:lstStyle/>
        <a:p>
          <a:endParaRPr lang="fr-FR"/>
        </a:p>
      </dgm:t>
    </dgm:pt>
    <dgm:pt modelId="{68D325AA-31CA-4D99-8276-6DEECB15440F}" type="sibTrans" cxnId="{E2293DE9-7E78-488F-88AF-8B50BFD835B6}">
      <dgm:prSet/>
      <dgm:spPr/>
      <dgm:t>
        <a:bodyPr/>
        <a:lstStyle/>
        <a:p>
          <a:endParaRPr lang="fr-FR"/>
        </a:p>
      </dgm:t>
    </dgm:pt>
    <dgm:pt modelId="{5C38E467-8CA1-4A35-B60D-85CB32967BF6}">
      <dgm:prSet/>
      <dgm:spPr/>
      <dgm:t>
        <a:bodyPr/>
        <a:lstStyle/>
        <a:p>
          <a:r>
            <a:rPr lang="fr-CA" dirty="0" smtClean="0"/>
            <a:t>Rythme</a:t>
          </a:r>
          <a:endParaRPr lang="fr-CA" dirty="0"/>
        </a:p>
      </dgm:t>
    </dgm:pt>
    <dgm:pt modelId="{4FF72EB5-2192-4B52-A659-7E0FA7777189}" type="parTrans" cxnId="{A815C694-8104-4135-9858-92035EC532F8}">
      <dgm:prSet/>
      <dgm:spPr/>
      <dgm:t>
        <a:bodyPr/>
        <a:lstStyle/>
        <a:p>
          <a:endParaRPr lang="fr-FR"/>
        </a:p>
      </dgm:t>
    </dgm:pt>
    <dgm:pt modelId="{7AD85A89-5980-4EB7-B403-C3C4531B9C9A}" type="sibTrans" cxnId="{A815C694-8104-4135-9858-92035EC532F8}">
      <dgm:prSet/>
      <dgm:spPr/>
      <dgm:t>
        <a:bodyPr/>
        <a:lstStyle/>
        <a:p>
          <a:endParaRPr lang="fr-FR"/>
        </a:p>
      </dgm:t>
    </dgm:pt>
    <dgm:pt modelId="{A356A22B-6B1D-45B5-8C38-B50A6115A296}">
      <dgm:prSet phldrT="[Texte]"/>
      <dgm:spPr/>
      <dgm:t>
        <a:bodyPr/>
        <a:lstStyle/>
        <a:p>
          <a:endParaRPr lang="fr-CA" sz="1300" dirty="0"/>
        </a:p>
      </dgm:t>
    </dgm:pt>
    <dgm:pt modelId="{536D0AE8-1117-4B5E-A91E-DE4E2E7E7F8F}" type="parTrans" cxnId="{BDF8B586-71D3-4B91-B854-F674A72FFF34}">
      <dgm:prSet/>
      <dgm:spPr/>
      <dgm:t>
        <a:bodyPr/>
        <a:lstStyle/>
        <a:p>
          <a:endParaRPr lang="fr-FR"/>
        </a:p>
      </dgm:t>
    </dgm:pt>
    <dgm:pt modelId="{9EE40AB4-6973-4C5D-8F60-E9EA8CC9BCBA}" type="sibTrans" cxnId="{BDF8B586-71D3-4B91-B854-F674A72FFF34}">
      <dgm:prSet/>
      <dgm:spPr/>
      <dgm:t>
        <a:bodyPr/>
        <a:lstStyle/>
        <a:p>
          <a:endParaRPr lang="fr-FR"/>
        </a:p>
      </dgm:t>
    </dgm:pt>
    <dgm:pt modelId="{E269BEA6-FFD8-4248-BE39-6934720BD46C}">
      <dgm:prSet/>
      <dgm:spPr/>
      <dgm:t>
        <a:bodyPr/>
        <a:lstStyle/>
        <a:p>
          <a:r>
            <a:rPr lang="fr-CA" dirty="0" smtClean="0"/>
            <a:t>Nomenclature</a:t>
          </a:r>
          <a:endParaRPr lang="fr-CA" dirty="0"/>
        </a:p>
      </dgm:t>
    </dgm:pt>
    <dgm:pt modelId="{14748FB6-D0B1-4413-B97F-DB5E1842868C}" type="parTrans" cxnId="{33D9A36B-B163-4B85-9DD0-50D598ADCC80}">
      <dgm:prSet/>
      <dgm:spPr/>
      <dgm:t>
        <a:bodyPr/>
        <a:lstStyle/>
        <a:p>
          <a:endParaRPr lang="fr-FR"/>
        </a:p>
      </dgm:t>
    </dgm:pt>
    <dgm:pt modelId="{94BAD57A-62C4-4266-9415-3CE89336D162}" type="sibTrans" cxnId="{33D9A36B-B163-4B85-9DD0-50D598ADCC80}">
      <dgm:prSet/>
      <dgm:spPr/>
      <dgm:t>
        <a:bodyPr/>
        <a:lstStyle/>
        <a:p>
          <a:endParaRPr lang="fr-FR"/>
        </a:p>
      </dgm:t>
    </dgm:pt>
    <dgm:pt modelId="{A9A2B152-1865-470B-8BA6-A7AE2B158FB4}" type="pres">
      <dgm:prSet presAssocID="{355CA7D3-48FC-484E-B65F-637E4BCB3C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9AC95E8-C14F-4357-A6C6-3F4E56E6A5CC}" type="pres">
      <dgm:prSet presAssocID="{3A67C400-D3CD-4C5E-A185-C2F03CE6CD74}" presName="composite" presStyleCnt="0"/>
      <dgm:spPr/>
    </dgm:pt>
    <dgm:pt modelId="{E73E5A68-1F7F-47AE-B07F-1973E2E97E10}" type="pres">
      <dgm:prSet presAssocID="{3A67C400-D3CD-4C5E-A185-C2F03CE6CD7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528CF6C-C4C5-4278-8253-00AB69D51E8E}" type="pres">
      <dgm:prSet presAssocID="{3A67C400-D3CD-4C5E-A185-C2F03CE6CD74}" presName="parSh" presStyleLbl="node1" presStyleIdx="0" presStyleCnt="4"/>
      <dgm:spPr/>
      <dgm:t>
        <a:bodyPr/>
        <a:lstStyle/>
        <a:p>
          <a:endParaRPr lang="fr-CA"/>
        </a:p>
      </dgm:t>
    </dgm:pt>
    <dgm:pt modelId="{C0ED3B93-ECCD-4215-80F7-66EC7D26103E}" type="pres">
      <dgm:prSet presAssocID="{3A67C400-D3CD-4C5E-A185-C2F03CE6CD74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E87C3AC-2D3D-4958-9307-1BE18E87C50D}" type="pres">
      <dgm:prSet presAssocID="{520F1862-F7EE-4334-B063-BD0245D98B87}" presName="sibTrans" presStyleLbl="sibTrans2D1" presStyleIdx="0" presStyleCnt="3"/>
      <dgm:spPr/>
      <dgm:t>
        <a:bodyPr/>
        <a:lstStyle/>
        <a:p>
          <a:endParaRPr lang="fr-CA"/>
        </a:p>
      </dgm:t>
    </dgm:pt>
    <dgm:pt modelId="{BD83BC1E-5C90-4704-9EFD-D880F2516142}" type="pres">
      <dgm:prSet presAssocID="{520F1862-F7EE-4334-B063-BD0245D98B87}" presName="connTx" presStyleLbl="sibTrans2D1" presStyleIdx="0" presStyleCnt="3"/>
      <dgm:spPr/>
      <dgm:t>
        <a:bodyPr/>
        <a:lstStyle/>
        <a:p>
          <a:endParaRPr lang="fr-CA"/>
        </a:p>
      </dgm:t>
    </dgm:pt>
    <dgm:pt modelId="{E5686284-55B2-4D76-A7AF-410F6CC43B14}" type="pres">
      <dgm:prSet presAssocID="{4844FC80-9A4C-4E98-962C-AE669E3FCE5D}" presName="composite" presStyleCnt="0"/>
      <dgm:spPr/>
    </dgm:pt>
    <dgm:pt modelId="{5C3DAFCC-F2C5-4C43-B63B-E2DC61402C93}" type="pres">
      <dgm:prSet presAssocID="{4844FC80-9A4C-4E98-962C-AE669E3FCE5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A6B970-1013-4F89-A220-20DFCDF2C70B}" type="pres">
      <dgm:prSet presAssocID="{4844FC80-9A4C-4E98-962C-AE669E3FCE5D}" presName="parSh" presStyleLbl="node1" presStyleIdx="1" presStyleCnt="4"/>
      <dgm:spPr/>
      <dgm:t>
        <a:bodyPr/>
        <a:lstStyle/>
        <a:p>
          <a:endParaRPr lang="fr-FR"/>
        </a:p>
      </dgm:t>
    </dgm:pt>
    <dgm:pt modelId="{C648D406-7034-4730-A5C8-8726AB77B049}" type="pres">
      <dgm:prSet presAssocID="{4844FC80-9A4C-4E98-962C-AE669E3FCE5D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2A8FDD-4AD8-4F67-BC53-5288296723A1}" type="pres">
      <dgm:prSet presAssocID="{5CC4F747-CAD6-47F4-B03A-1A9079FFD8FA}" presName="sibTrans" presStyleLbl="sibTrans2D1" presStyleIdx="1" presStyleCnt="3"/>
      <dgm:spPr/>
      <dgm:t>
        <a:bodyPr/>
        <a:lstStyle/>
        <a:p>
          <a:endParaRPr lang="fr-FR"/>
        </a:p>
      </dgm:t>
    </dgm:pt>
    <dgm:pt modelId="{2215FC7C-6E65-4818-80C4-BA1051228F13}" type="pres">
      <dgm:prSet presAssocID="{5CC4F747-CAD6-47F4-B03A-1A9079FFD8FA}" presName="connTx" presStyleLbl="sibTrans2D1" presStyleIdx="1" presStyleCnt="3"/>
      <dgm:spPr/>
      <dgm:t>
        <a:bodyPr/>
        <a:lstStyle/>
        <a:p>
          <a:endParaRPr lang="fr-FR"/>
        </a:p>
      </dgm:t>
    </dgm:pt>
    <dgm:pt modelId="{13495FD7-D417-4111-9697-BFBF5B103D6F}" type="pres">
      <dgm:prSet presAssocID="{CA51BBCD-883E-4F55-8DA5-8AB880A37099}" presName="composite" presStyleCnt="0"/>
      <dgm:spPr/>
    </dgm:pt>
    <dgm:pt modelId="{C4A2DE1D-10FB-4FA3-84A0-A70F828F57F1}" type="pres">
      <dgm:prSet presAssocID="{CA51BBCD-883E-4F55-8DA5-8AB880A3709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905E1AD-D591-4D87-9C9D-27F22B3D49A3}" type="pres">
      <dgm:prSet presAssocID="{CA51BBCD-883E-4F55-8DA5-8AB880A37099}" presName="parSh" presStyleLbl="node1" presStyleIdx="2" presStyleCnt="4"/>
      <dgm:spPr/>
      <dgm:t>
        <a:bodyPr/>
        <a:lstStyle/>
        <a:p>
          <a:endParaRPr lang="fr-CA"/>
        </a:p>
      </dgm:t>
    </dgm:pt>
    <dgm:pt modelId="{D30D05E7-CF6B-45A0-8371-47D8010F2A44}" type="pres">
      <dgm:prSet presAssocID="{CA51BBCD-883E-4F55-8DA5-8AB880A37099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CE3218B-F388-405C-86B2-2E68FD517964}" type="pres">
      <dgm:prSet presAssocID="{413F9BDD-6642-4A55-9B1C-2ABCC55D5117}" presName="sibTrans" presStyleLbl="sibTrans2D1" presStyleIdx="2" presStyleCnt="3"/>
      <dgm:spPr/>
      <dgm:t>
        <a:bodyPr/>
        <a:lstStyle/>
        <a:p>
          <a:endParaRPr lang="fr-CA"/>
        </a:p>
      </dgm:t>
    </dgm:pt>
    <dgm:pt modelId="{D5C2AB52-8980-4518-9D3B-0905E879DF42}" type="pres">
      <dgm:prSet presAssocID="{413F9BDD-6642-4A55-9B1C-2ABCC55D5117}" presName="connTx" presStyleLbl="sibTrans2D1" presStyleIdx="2" presStyleCnt="3"/>
      <dgm:spPr/>
      <dgm:t>
        <a:bodyPr/>
        <a:lstStyle/>
        <a:p>
          <a:endParaRPr lang="fr-CA"/>
        </a:p>
      </dgm:t>
    </dgm:pt>
    <dgm:pt modelId="{A8BC01A6-5803-4DC4-93B9-7488DD4851E5}" type="pres">
      <dgm:prSet presAssocID="{1A77B1A7-0513-4E40-94A6-895657AB1506}" presName="composite" presStyleCnt="0"/>
      <dgm:spPr/>
    </dgm:pt>
    <dgm:pt modelId="{CFADC9E4-ADFE-4D5D-89ED-5A2ED45B2672}" type="pres">
      <dgm:prSet presAssocID="{1A77B1A7-0513-4E40-94A6-895657AB150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5CE59C1-5524-465C-B103-B082CAC05657}" type="pres">
      <dgm:prSet presAssocID="{1A77B1A7-0513-4E40-94A6-895657AB1506}" presName="parSh" presStyleLbl="node1" presStyleIdx="3" presStyleCnt="4"/>
      <dgm:spPr/>
      <dgm:t>
        <a:bodyPr/>
        <a:lstStyle/>
        <a:p>
          <a:endParaRPr lang="fr-CA"/>
        </a:p>
      </dgm:t>
    </dgm:pt>
    <dgm:pt modelId="{E3B96242-6849-4F09-AD24-795DB0ED86FE}" type="pres">
      <dgm:prSet presAssocID="{1A77B1A7-0513-4E40-94A6-895657AB150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83905F5-6BA4-47F4-BAE0-229A747FDC08}" srcId="{4844FC80-9A4C-4E98-962C-AE669E3FCE5D}" destId="{9AFBD47F-19CA-4DF1-8D10-01BE71A7051E}" srcOrd="3" destOrd="0" parTransId="{BE5A562F-1923-48E8-958E-1F77EDE9C548}" sibTransId="{3BAE3F90-21FA-49B7-8730-B90E87B40A16}"/>
    <dgm:cxn modelId="{7BAD6BC2-4703-4E14-ABBC-4FB48AE5A1C3}" type="presOf" srcId="{3A67C400-D3CD-4C5E-A185-C2F03CE6CD74}" destId="{E73E5A68-1F7F-47AE-B07F-1973E2E97E10}" srcOrd="0" destOrd="0" presId="urn:microsoft.com/office/officeart/2005/8/layout/process3"/>
    <dgm:cxn modelId="{A19BDF03-DB55-422C-AD56-130CBAC375A2}" srcId="{1A77B1A7-0513-4E40-94A6-895657AB1506}" destId="{6C6E580F-FDD8-4600-9CF8-E773F423E22C}" srcOrd="4" destOrd="0" parTransId="{74F3C421-743B-4325-85C1-2D2C0E661166}" sibTransId="{9D81F365-F6F6-489E-80F4-489F3144CE00}"/>
    <dgm:cxn modelId="{A3EBBC4F-CBC7-4932-BDC7-D2C5E9DC8BCD}" type="presOf" srcId="{1A77B1A7-0513-4E40-94A6-895657AB1506}" destId="{D5CE59C1-5524-465C-B103-B082CAC05657}" srcOrd="1" destOrd="0" presId="urn:microsoft.com/office/officeart/2005/8/layout/process3"/>
    <dgm:cxn modelId="{D5340A24-4C91-41D7-B10A-B357C8BD1A9D}" type="presOf" srcId="{5CC4F747-CAD6-47F4-B03A-1A9079FFD8FA}" destId="{2215FC7C-6E65-4818-80C4-BA1051228F13}" srcOrd="1" destOrd="0" presId="urn:microsoft.com/office/officeart/2005/8/layout/process3"/>
    <dgm:cxn modelId="{F72BB80C-4578-40AF-A9CC-5A3022D4B2FF}" srcId="{4844FC80-9A4C-4E98-962C-AE669E3FCE5D}" destId="{BCD18A36-D832-4667-8D03-FEBB144B991E}" srcOrd="2" destOrd="0" parTransId="{406F852D-CE0F-4897-AE6C-9C9579782D72}" sibTransId="{627674DD-D48C-48EB-BC82-4743ACD86FE1}"/>
    <dgm:cxn modelId="{A4319DB6-0854-4195-886E-E58EFF6E229A}" srcId="{1A77B1A7-0513-4E40-94A6-895657AB1506}" destId="{F3569125-DC29-4B58-9EDF-E6A844AB0761}" srcOrd="3" destOrd="0" parTransId="{3A0E5D0E-1314-44A2-94E8-1AA7EC1E11A9}" sibTransId="{7A3D3A3D-180F-43B5-BE40-45A25CCE966D}"/>
    <dgm:cxn modelId="{CC993F56-29DF-461F-9253-E1AFC357EF80}" srcId="{4844FC80-9A4C-4E98-962C-AE669E3FCE5D}" destId="{D7477EB0-BF18-44E0-945E-B860D1FED73B}" srcOrd="0" destOrd="0" parTransId="{E0D2B8CC-DEE5-49C7-AA32-FD374AFA1878}" sibTransId="{344AC777-30D7-43C2-9BFB-DF8209461240}"/>
    <dgm:cxn modelId="{62EB5DA0-6F9B-47F5-80C4-07BDFA20C90A}" srcId="{4844FC80-9A4C-4E98-962C-AE669E3FCE5D}" destId="{B7829CEC-4108-4F1D-B8AD-66EE744427E3}" srcOrd="1" destOrd="0" parTransId="{BF6E3C28-5167-4F70-A80E-9A479AD7A347}" sibTransId="{3F5CDEA1-AEA4-4081-A80D-94732A971F6E}"/>
    <dgm:cxn modelId="{92D2A8E1-C44B-4B09-9DA2-B3FE0619FFF8}" srcId="{1A77B1A7-0513-4E40-94A6-895657AB1506}" destId="{4A133E4C-FA8F-462D-BF5C-9BB98A141C37}" srcOrd="0" destOrd="0" parTransId="{4708559A-9368-443D-B438-749E561AC58C}" sibTransId="{79FBF64A-02F0-4845-A80A-DB5CC77A0DDF}"/>
    <dgm:cxn modelId="{CFE48737-DFAA-40CE-9942-0E24DC7D75DF}" srcId="{3A67C400-D3CD-4C5E-A185-C2F03CE6CD74}" destId="{68D309E2-1EF8-4CD8-8B8F-5E2AB9035F70}" srcOrd="3" destOrd="0" parTransId="{E9FAE447-738B-4D00-BE97-F099BDBF5842}" sibTransId="{CA31CD40-29F2-4884-964C-D33465E9A6B0}"/>
    <dgm:cxn modelId="{BD9C8EE1-5252-4E92-A1FA-A0918BD89444}" type="presOf" srcId="{3A67C400-D3CD-4C5E-A185-C2F03CE6CD74}" destId="{2528CF6C-C4C5-4278-8253-00AB69D51E8E}" srcOrd="1" destOrd="0" presId="urn:microsoft.com/office/officeart/2005/8/layout/process3"/>
    <dgm:cxn modelId="{56422882-D056-4C75-9FAD-915E3F3D38F5}" type="presOf" srcId="{4844FC80-9A4C-4E98-962C-AE669E3FCE5D}" destId="{5C3DAFCC-F2C5-4C43-B63B-E2DC61402C93}" srcOrd="0" destOrd="0" presId="urn:microsoft.com/office/officeart/2005/8/layout/process3"/>
    <dgm:cxn modelId="{6CF9C273-65E4-4B83-A16A-A0046944958F}" type="presOf" srcId="{BCD18A36-D832-4667-8D03-FEBB144B991E}" destId="{C648D406-7034-4730-A5C8-8726AB77B049}" srcOrd="0" destOrd="2" presId="urn:microsoft.com/office/officeart/2005/8/layout/process3"/>
    <dgm:cxn modelId="{A0218733-0FC0-4454-95F8-0AEFA53885F8}" srcId="{355CA7D3-48FC-484E-B65F-637E4BCB3CF0}" destId="{3A67C400-D3CD-4C5E-A185-C2F03CE6CD74}" srcOrd="0" destOrd="0" parTransId="{7B322E1E-C74F-4410-B5D3-1C7B3D97545F}" sibTransId="{520F1862-F7EE-4334-B063-BD0245D98B87}"/>
    <dgm:cxn modelId="{1ED961A9-FAE9-4EE4-BFAC-DE58B3058BF0}" type="presOf" srcId="{CA51BBCD-883E-4F55-8DA5-8AB880A37099}" destId="{C4A2DE1D-10FB-4FA3-84A0-A70F828F57F1}" srcOrd="0" destOrd="0" presId="urn:microsoft.com/office/officeart/2005/8/layout/process3"/>
    <dgm:cxn modelId="{8429F8FA-BBF3-4789-A9CD-D1B3DA187D79}" type="presOf" srcId="{A356A22B-6B1D-45B5-8C38-B50A6115A296}" destId="{C0ED3B93-ECCD-4215-80F7-66EC7D26103E}" srcOrd="0" destOrd="2" presId="urn:microsoft.com/office/officeart/2005/8/layout/process3"/>
    <dgm:cxn modelId="{132E0B53-B387-4E2B-88BF-2E58308454CE}" srcId="{4844FC80-9A4C-4E98-962C-AE669E3FCE5D}" destId="{E8E0BE2B-AD7F-4BD8-B798-C3A545B09102}" srcOrd="6" destOrd="0" parTransId="{AD8A298D-35C5-4C17-AC3A-F5234A6F367D}" sibTransId="{1B0DAAA6-6EDC-448A-A0F3-9A4211FC81F4}"/>
    <dgm:cxn modelId="{C7854020-EAB7-4C21-8669-756FE018D334}" type="presOf" srcId="{CA51BBCD-883E-4F55-8DA5-8AB880A37099}" destId="{9905E1AD-D591-4D87-9C9D-27F22B3D49A3}" srcOrd="1" destOrd="0" presId="urn:microsoft.com/office/officeart/2005/8/layout/process3"/>
    <dgm:cxn modelId="{F63B2300-ED0F-4B8A-B31A-D4C86CB87ED1}" type="presOf" srcId="{288066A3-395B-4833-AECA-556E249B2B95}" destId="{C648D406-7034-4730-A5C8-8726AB77B049}" srcOrd="0" destOrd="5" presId="urn:microsoft.com/office/officeart/2005/8/layout/process3"/>
    <dgm:cxn modelId="{01BC0D34-26D5-4D13-AD6F-6ABD8F665A07}" type="presOf" srcId="{D2D91E32-769C-4A58-B7A8-B48397D3BCCB}" destId="{C0ED3B93-ECCD-4215-80F7-66EC7D26103E}" srcOrd="0" destOrd="4" presId="urn:microsoft.com/office/officeart/2005/8/layout/process3"/>
    <dgm:cxn modelId="{438C6503-14EC-4509-9CCB-013793B56DAA}" type="presOf" srcId="{53342311-6D6E-45E5-AC8F-3FA8CC33BCE7}" destId="{D30D05E7-CF6B-45A0-8371-47D8010F2A44}" srcOrd="0" destOrd="0" presId="urn:microsoft.com/office/officeart/2005/8/layout/process3"/>
    <dgm:cxn modelId="{20218AD4-CA1A-4757-9B55-0DB9B59520BE}" type="presOf" srcId="{520F1862-F7EE-4334-B063-BD0245D98B87}" destId="{BD83BC1E-5C90-4704-9EFD-D880F2516142}" srcOrd="1" destOrd="0" presId="urn:microsoft.com/office/officeart/2005/8/layout/process3"/>
    <dgm:cxn modelId="{4D3A1AD4-19AD-4F6E-AA50-2ECE7FCB7281}" type="presOf" srcId="{491C8455-FB4B-436F-9491-2CD182392B72}" destId="{D30D05E7-CF6B-45A0-8371-47D8010F2A44}" srcOrd="0" destOrd="1" presId="urn:microsoft.com/office/officeart/2005/8/layout/process3"/>
    <dgm:cxn modelId="{85DED538-2EA5-40DB-9274-F6608F3C76F3}" type="presOf" srcId="{6C6E580F-FDD8-4600-9CF8-E773F423E22C}" destId="{E3B96242-6849-4F09-AD24-795DB0ED86FE}" srcOrd="0" destOrd="4" presId="urn:microsoft.com/office/officeart/2005/8/layout/process3"/>
    <dgm:cxn modelId="{436A43BA-040C-4A00-AFCF-058040C9B7EB}" type="presOf" srcId="{A82A18E5-C4F3-4CFD-85CA-E7C2164D08CF}" destId="{C648D406-7034-4730-A5C8-8726AB77B049}" srcOrd="0" destOrd="4" presId="urn:microsoft.com/office/officeart/2005/8/layout/process3"/>
    <dgm:cxn modelId="{DEA79581-C30C-47B9-BAB8-FF01EC8F09A8}" srcId="{355CA7D3-48FC-484E-B65F-637E4BCB3CF0}" destId="{4844FC80-9A4C-4E98-962C-AE669E3FCE5D}" srcOrd="1" destOrd="0" parTransId="{72325414-13F3-4889-B082-3E73FFD1C9AF}" sibTransId="{5CC4F747-CAD6-47F4-B03A-1A9079FFD8FA}"/>
    <dgm:cxn modelId="{2D7F6622-3B99-4C09-BC2C-C31133CCA83A}" type="presOf" srcId="{9AFBD47F-19CA-4DF1-8D10-01BE71A7051E}" destId="{C648D406-7034-4730-A5C8-8726AB77B049}" srcOrd="0" destOrd="3" presId="urn:microsoft.com/office/officeart/2005/8/layout/process3"/>
    <dgm:cxn modelId="{4C23B9F8-F990-4D11-A9B0-5071E6BFC9DB}" type="presOf" srcId="{4844FC80-9A4C-4E98-962C-AE669E3FCE5D}" destId="{5BA6B970-1013-4F89-A220-20DFCDF2C70B}" srcOrd="1" destOrd="0" presId="urn:microsoft.com/office/officeart/2005/8/layout/process3"/>
    <dgm:cxn modelId="{B4C5F6DB-1788-4DBA-A181-2017AA624A3B}" type="presOf" srcId="{413F9BDD-6642-4A55-9B1C-2ABCC55D5117}" destId="{D5C2AB52-8980-4518-9D3B-0905E879DF42}" srcOrd="1" destOrd="0" presId="urn:microsoft.com/office/officeart/2005/8/layout/process3"/>
    <dgm:cxn modelId="{BECF65BD-495F-4E93-A161-E4DA798AA8D5}" srcId="{3A67C400-D3CD-4C5E-A185-C2F03CE6CD74}" destId="{58796C07-6D06-41E4-8021-5AA256D34669}" srcOrd="5" destOrd="0" parTransId="{88B5CD67-185C-4CEB-936C-331CAEAA1516}" sibTransId="{F823F803-5691-4316-9474-73A4F019C808}"/>
    <dgm:cxn modelId="{44388BE2-C68D-44F3-A78D-8C6F05FD1BA0}" type="presOf" srcId="{F8977341-CE63-477F-B61F-A47C292425A5}" destId="{E3B96242-6849-4F09-AD24-795DB0ED86FE}" srcOrd="0" destOrd="2" presId="urn:microsoft.com/office/officeart/2005/8/layout/process3"/>
    <dgm:cxn modelId="{630C9FA4-EB77-4711-9019-B6264FB3F7B1}" type="presOf" srcId="{B6140EFE-15D6-4989-BC7D-19CFBD676AF1}" destId="{D30D05E7-CF6B-45A0-8371-47D8010F2A44}" srcOrd="0" destOrd="4" presId="urn:microsoft.com/office/officeart/2005/8/layout/process3"/>
    <dgm:cxn modelId="{D23EA61C-BD09-4337-B7E2-E8AF573170B8}" srcId="{3A67C400-D3CD-4C5E-A185-C2F03CE6CD74}" destId="{D2D91E32-769C-4A58-B7A8-B48397D3BCCB}" srcOrd="4" destOrd="0" parTransId="{FF21C6E0-2C32-4963-9642-83F4DA4CAFE1}" sibTransId="{8E7F78AF-22B3-4C63-A979-21B73D6E42EE}"/>
    <dgm:cxn modelId="{FBFC4809-727F-4C4D-ADDE-FE32DBBE4469}" srcId="{4844FC80-9A4C-4E98-962C-AE669E3FCE5D}" destId="{288066A3-395B-4833-AECA-556E249B2B95}" srcOrd="5" destOrd="0" parTransId="{274470A8-2B26-4CF2-884A-1A9C192A7582}" sibTransId="{BB41BBDC-BF08-4C44-AB1C-97FE3C5C639F}"/>
    <dgm:cxn modelId="{DF4F66D8-16C2-4358-9065-AD88792DD126}" type="presOf" srcId="{520F1862-F7EE-4334-B063-BD0245D98B87}" destId="{CE87C3AC-2D3D-4958-9307-1BE18E87C50D}" srcOrd="0" destOrd="0" presId="urn:microsoft.com/office/officeart/2005/8/layout/process3"/>
    <dgm:cxn modelId="{1AD5B149-ECBD-4F8A-A009-67DE1091A9C3}" type="presOf" srcId="{413F9BDD-6642-4A55-9B1C-2ABCC55D5117}" destId="{2CE3218B-F388-405C-86B2-2E68FD517964}" srcOrd="0" destOrd="0" presId="urn:microsoft.com/office/officeart/2005/8/layout/process3"/>
    <dgm:cxn modelId="{BB398655-389C-40BA-A94D-791AEBF8BD0D}" type="presOf" srcId="{B7829CEC-4108-4F1D-B8AD-66EE744427E3}" destId="{C648D406-7034-4730-A5C8-8726AB77B049}" srcOrd="0" destOrd="1" presId="urn:microsoft.com/office/officeart/2005/8/layout/process3"/>
    <dgm:cxn modelId="{B3ECAC8A-A9D1-4237-A914-5EB135D78B16}" type="presOf" srcId="{F3569125-DC29-4B58-9EDF-E6A844AB0761}" destId="{E3B96242-6849-4F09-AD24-795DB0ED86FE}" srcOrd="0" destOrd="3" presId="urn:microsoft.com/office/officeart/2005/8/layout/process3"/>
    <dgm:cxn modelId="{61F14E26-9B07-4431-9BA0-8B6FB0D5717F}" type="presOf" srcId="{1A77B1A7-0513-4E40-94A6-895657AB1506}" destId="{CFADC9E4-ADFE-4D5D-89ED-5A2ED45B2672}" srcOrd="0" destOrd="0" presId="urn:microsoft.com/office/officeart/2005/8/layout/process3"/>
    <dgm:cxn modelId="{A815C694-8104-4135-9858-92035EC532F8}" srcId="{CA51BBCD-883E-4F55-8DA5-8AB880A37099}" destId="{5C38E467-8CA1-4A35-B60D-85CB32967BF6}" srcOrd="2" destOrd="0" parTransId="{4FF72EB5-2192-4B52-A659-7E0FA7777189}" sibTransId="{7AD85A89-5980-4EB7-B403-C3C4531B9C9A}"/>
    <dgm:cxn modelId="{DB4297B7-6006-4E71-BAAE-91CCC7947839}" type="presOf" srcId="{5C38E467-8CA1-4A35-B60D-85CB32967BF6}" destId="{D30D05E7-CF6B-45A0-8371-47D8010F2A44}" srcOrd="0" destOrd="2" presId="urn:microsoft.com/office/officeart/2005/8/layout/process3"/>
    <dgm:cxn modelId="{8E7E231B-58F0-4F8C-AA9C-8CD80C0C802A}" type="presOf" srcId="{5CC4F747-CAD6-47F4-B03A-1A9079FFD8FA}" destId="{F12A8FDD-4AD8-4F67-BC53-5288296723A1}" srcOrd="0" destOrd="0" presId="urn:microsoft.com/office/officeart/2005/8/layout/process3"/>
    <dgm:cxn modelId="{698FE2F2-4EAB-4D62-9A3F-3CAF8D2B81B7}" srcId="{355CA7D3-48FC-484E-B65F-637E4BCB3CF0}" destId="{CA51BBCD-883E-4F55-8DA5-8AB880A37099}" srcOrd="2" destOrd="0" parTransId="{D556BCB3-AC5C-472D-957E-008C6513BF87}" sibTransId="{413F9BDD-6642-4A55-9B1C-2ABCC55D5117}"/>
    <dgm:cxn modelId="{5C6A8C97-7CF2-4511-A84C-4EEC45A90CC0}" type="presOf" srcId="{58B240A5-0875-4C11-9F4C-1E43AB538678}" destId="{E3B96242-6849-4F09-AD24-795DB0ED86FE}" srcOrd="0" destOrd="1" presId="urn:microsoft.com/office/officeart/2005/8/layout/process3"/>
    <dgm:cxn modelId="{D1A682DD-3822-4201-B4DD-25A7676EE94A}" type="presOf" srcId="{E269BEA6-FFD8-4248-BE39-6934720BD46C}" destId="{D30D05E7-CF6B-45A0-8371-47D8010F2A44}" srcOrd="0" destOrd="3" presId="urn:microsoft.com/office/officeart/2005/8/layout/process3"/>
    <dgm:cxn modelId="{28CF2560-D865-49CC-9B27-4EF5F7F0653C}" srcId="{CA51BBCD-883E-4F55-8DA5-8AB880A37099}" destId="{53342311-6D6E-45E5-AC8F-3FA8CC33BCE7}" srcOrd="0" destOrd="0" parTransId="{1FA5EAB4-DDE0-49C5-BE0B-5214C53A7A3D}" sibTransId="{9BA4B5A5-9D5C-43EF-B39B-E993110FEE92}"/>
    <dgm:cxn modelId="{CA52A175-9C83-400F-9EFA-49E96E34E105}" type="presOf" srcId="{58796C07-6D06-41E4-8021-5AA256D34669}" destId="{C0ED3B93-ECCD-4215-80F7-66EC7D26103E}" srcOrd="0" destOrd="5" presId="urn:microsoft.com/office/officeart/2005/8/layout/process3"/>
    <dgm:cxn modelId="{D2C85881-8CEF-460E-B532-DB01AC9E3E72}" type="presOf" srcId="{355CA7D3-48FC-484E-B65F-637E4BCB3CF0}" destId="{A9A2B152-1865-470B-8BA6-A7AE2B158FB4}" srcOrd="0" destOrd="0" presId="urn:microsoft.com/office/officeart/2005/8/layout/process3"/>
    <dgm:cxn modelId="{E2B36DC1-8B8D-4C1E-A606-27F3D4A4F846}" srcId="{4844FC80-9A4C-4E98-962C-AE669E3FCE5D}" destId="{A82A18E5-C4F3-4CFD-85CA-E7C2164D08CF}" srcOrd="4" destOrd="0" parTransId="{E361EB44-BF82-491B-8425-00B86BDA0571}" sibTransId="{549C8CF4-B63C-4BCE-9DC6-2B144B7FB134}"/>
    <dgm:cxn modelId="{E31FC5FB-2A81-4252-9652-5CB7B83308F6}" srcId="{3A67C400-D3CD-4C5E-A185-C2F03CE6CD74}" destId="{9D655563-8A29-4861-ADD4-0F2501317E88}" srcOrd="0" destOrd="0" parTransId="{B07939F1-3BE1-44FA-AFDC-00617A498448}" sibTransId="{682B9272-71EF-4A7A-8367-C2EDCFD9D95D}"/>
    <dgm:cxn modelId="{74894437-9840-4A9F-85B6-E7D2BA939D42}" srcId="{CA51BBCD-883E-4F55-8DA5-8AB880A37099}" destId="{491C8455-FB4B-436F-9491-2CD182392B72}" srcOrd="1" destOrd="0" parTransId="{667B18E5-9F6D-4689-BD73-FDC13F522A7C}" sibTransId="{08F24B15-B042-4225-B8A4-933411C5092C}"/>
    <dgm:cxn modelId="{50D1F95E-CDBF-4EA8-BC2F-00554B8CF981}" srcId="{3A67C400-D3CD-4C5E-A185-C2F03CE6CD74}" destId="{0BEA55E4-35AE-4125-874A-F86220DBB39A}" srcOrd="1" destOrd="0" parTransId="{A2046D51-CB03-4F8B-BC35-FFF81A3E34CA}" sibTransId="{D1223D6F-2ADC-435F-A7CA-0155474EA136}"/>
    <dgm:cxn modelId="{E2293DE9-7E78-488F-88AF-8B50BFD835B6}" srcId="{1A77B1A7-0513-4E40-94A6-895657AB1506}" destId="{58B240A5-0875-4C11-9F4C-1E43AB538678}" srcOrd="1" destOrd="0" parTransId="{42A1040E-E2C2-419B-8852-05D9C4D7740C}" sibTransId="{68D325AA-31CA-4D99-8276-6DEECB15440F}"/>
    <dgm:cxn modelId="{963D3B39-8D53-4CB0-B6EA-8314ED3F9532}" srcId="{1A77B1A7-0513-4E40-94A6-895657AB1506}" destId="{F8977341-CE63-477F-B61F-A47C292425A5}" srcOrd="2" destOrd="0" parTransId="{49A742B8-C96B-42ED-BCD4-8E8226C9388D}" sibTransId="{9293A65B-3ABB-45B0-A42C-28262AC498FF}"/>
    <dgm:cxn modelId="{697CEC0A-46C4-4AAE-B7B2-ACC1276E25A9}" type="presOf" srcId="{E8E0BE2B-AD7F-4BD8-B798-C3A545B09102}" destId="{C648D406-7034-4730-A5C8-8726AB77B049}" srcOrd="0" destOrd="6" presId="urn:microsoft.com/office/officeart/2005/8/layout/process3"/>
    <dgm:cxn modelId="{33D9A36B-B163-4B85-9DD0-50D598ADCC80}" srcId="{CA51BBCD-883E-4F55-8DA5-8AB880A37099}" destId="{E269BEA6-FFD8-4248-BE39-6934720BD46C}" srcOrd="3" destOrd="0" parTransId="{14748FB6-D0B1-4413-B97F-DB5E1842868C}" sibTransId="{94BAD57A-62C4-4266-9415-3CE89336D162}"/>
    <dgm:cxn modelId="{E5AFDB77-7D75-4057-BD9C-CB3D24854B46}" type="presOf" srcId="{D7477EB0-BF18-44E0-945E-B860D1FED73B}" destId="{C648D406-7034-4730-A5C8-8726AB77B049}" srcOrd="0" destOrd="0" presId="urn:microsoft.com/office/officeart/2005/8/layout/process3"/>
    <dgm:cxn modelId="{BDF8B586-71D3-4B91-B854-F674A72FFF34}" srcId="{3A67C400-D3CD-4C5E-A185-C2F03CE6CD74}" destId="{A356A22B-6B1D-45B5-8C38-B50A6115A296}" srcOrd="2" destOrd="0" parTransId="{536D0AE8-1117-4B5E-A91E-DE4E2E7E7F8F}" sibTransId="{9EE40AB4-6973-4C5D-8F60-E9EA8CC9BCBA}"/>
    <dgm:cxn modelId="{6F6E3946-B66C-4D98-A780-120343288600}" srcId="{355CA7D3-48FC-484E-B65F-637E4BCB3CF0}" destId="{1A77B1A7-0513-4E40-94A6-895657AB1506}" srcOrd="3" destOrd="0" parTransId="{7CFBA247-7845-4AA0-94D3-3ACC62185832}" sibTransId="{E689AE15-B3BA-434E-B8D8-E61A618A2C8E}"/>
    <dgm:cxn modelId="{EFA7FE6E-B4BD-4171-923A-7F860C6F593D}" srcId="{CA51BBCD-883E-4F55-8DA5-8AB880A37099}" destId="{B6140EFE-15D6-4989-BC7D-19CFBD676AF1}" srcOrd="4" destOrd="0" parTransId="{0ACB00F0-B7EA-4911-9B6F-DF3D690F4A9D}" sibTransId="{FC88E5F4-B597-414A-9D76-4F1F949ED719}"/>
    <dgm:cxn modelId="{B8C95B13-D6B4-4A73-BAC7-A16B181B7CA3}" type="presOf" srcId="{68D309E2-1EF8-4CD8-8B8F-5E2AB9035F70}" destId="{C0ED3B93-ECCD-4215-80F7-66EC7D26103E}" srcOrd="0" destOrd="3" presId="urn:microsoft.com/office/officeart/2005/8/layout/process3"/>
    <dgm:cxn modelId="{DAC68147-814E-43AC-A2CE-BA0EACDCD09E}" type="presOf" srcId="{0BEA55E4-35AE-4125-874A-F86220DBB39A}" destId="{C0ED3B93-ECCD-4215-80F7-66EC7D26103E}" srcOrd="0" destOrd="1" presId="urn:microsoft.com/office/officeart/2005/8/layout/process3"/>
    <dgm:cxn modelId="{BF51CC40-948D-4583-ABF2-F3757D254321}" type="presOf" srcId="{4A133E4C-FA8F-462D-BF5C-9BB98A141C37}" destId="{E3B96242-6849-4F09-AD24-795DB0ED86FE}" srcOrd="0" destOrd="0" presId="urn:microsoft.com/office/officeart/2005/8/layout/process3"/>
    <dgm:cxn modelId="{C5F7F82C-97FA-4D9B-91ED-FE499FFBD04A}" type="presOf" srcId="{9D655563-8A29-4861-ADD4-0F2501317E88}" destId="{C0ED3B93-ECCD-4215-80F7-66EC7D26103E}" srcOrd="0" destOrd="0" presId="urn:microsoft.com/office/officeart/2005/8/layout/process3"/>
    <dgm:cxn modelId="{B98EB01C-9B06-4E26-8A8C-6DF6BF41C1E7}" type="presParOf" srcId="{A9A2B152-1865-470B-8BA6-A7AE2B158FB4}" destId="{D9AC95E8-C14F-4357-A6C6-3F4E56E6A5CC}" srcOrd="0" destOrd="0" presId="urn:microsoft.com/office/officeart/2005/8/layout/process3"/>
    <dgm:cxn modelId="{57F217DD-93FD-40E2-9C8D-B0F438A72513}" type="presParOf" srcId="{D9AC95E8-C14F-4357-A6C6-3F4E56E6A5CC}" destId="{E73E5A68-1F7F-47AE-B07F-1973E2E97E10}" srcOrd="0" destOrd="0" presId="urn:microsoft.com/office/officeart/2005/8/layout/process3"/>
    <dgm:cxn modelId="{6EC72A2F-BF54-433D-BB82-474ABFE9EAC4}" type="presParOf" srcId="{D9AC95E8-C14F-4357-A6C6-3F4E56E6A5CC}" destId="{2528CF6C-C4C5-4278-8253-00AB69D51E8E}" srcOrd="1" destOrd="0" presId="urn:microsoft.com/office/officeart/2005/8/layout/process3"/>
    <dgm:cxn modelId="{7BFFF8EB-85E9-4F80-BA40-7259C81FE065}" type="presParOf" srcId="{D9AC95E8-C14F-4357-A6C6-3F4E56E6A5CC}" destId="{C0ED3B93-ECCD-4215-80F7-66EC7D26103E}" srcOrd="2" destOrd="0" presId="urn:microsoft.com/office/officeart/2005/8/layout/process3"/>
    <dgm:cxn modelId="{BAAB964E-7516-4DCB-8116-4B1C285975F0}" type="presParOf" srcId="{A9A2B152-1865-470B-8BA6-A7AE2B158FB4}" destId="{CE87C3AC-2D3D-4958-9307-1BE18E87C50D}" srcOrd="1" destOrd="0" presId="urn:microsoft.com/office/officeart/2005/8/layout/process3"/>
    <dgm:cxn modelId="{BD62EE5D-276C-4D88-B6FB-ABD3869D87A7}" type="presParOf" srcId="{CE87C3AC-2D3D-4958-9307-1BE18E87C50D}" destId="{BD83BC1E-5C90-4704-9EFD-D880F2516142}" srcOrd="0" destOrd="0" presId="urn:microsoft.com/office/officeart/2005/8/layout/process3"/>
    <dgm:cxn modelId="{1D96B42E-BA7A-436E-9E99-2EB8659834BB}" type="presParOf" srcId="{A9A2B152-1865-470B-8BA6-A7AE2B158FB4}" destId="{E5686284-55B2-4D76-A7AF-410F6CC43B14}" srcOrd="2" destOrd="0" presId="urn:microsoft.com/office/officeart/2005/8/layout/process3"/>
    <dgm:cxn modelId="{5A346770-FB13-46B1-B1DD-F55B162BB458}" type="presParOf" srcId="{E5686284-55B2-4D76-A7AF-410F6CC43B14}" destId="{5C3DAFCC-F2C5-4C43-B63B-E2DC61402C93}" srcOrd="0" destOrd="0" presId="urn:microsoft.com/office/officeart/2005/8/layout/process3"/>
    <dgm:cxn modelId="{5A61604C-E15A-4117-850D-BFCEA2AEB440}" type="presParOf" srcId="{E5686284-55B2-4D76-A7AF-410F6CC43B14}" destId="{5BA6B970-1013-4F89-A220-20DFCDF2C70B}" srcOrd="1" destOrd="0" presId="urn:microsoft.com/office/officeart/2005/8/layout/process3"/>
    <dgm:cxn modelId="{DEAF7C35-DC94-440A-AB65-0D3F3E4414F9}" type="presParOf" srcId="{E5686284-55B2-4D76-A7AF-410F6CC43B14}" destId="{C648D406-7034-4730-A5C8-8726AB77B049}" srcOrd="2" destOrd="0" presId="urn:microsoft.com/office/officeart/2005/8/layout/process3"/>
    <dgm:cxn modelId="{2F0822FD-6D17-4219-AB8A-6DFFDEFD36AC}" type="presParOf" srcId="{A9A2B152-1865-470B-8BA6-A7AE2B158FB4}" destId="{F12A8FDD-4AD8-4F67-BC53-5288296723A1}" srcOrd="3" destOrd="0" presId="urn:microsoft.com/office/officeart/2005/8/layout/process3"/>
    <dgm:cxn modelId="{60120B38-B35F-4147-A847-E4EA571952EE}" type="presParOf" srcId="{F12A8FDD-4AD8-4F67-BC53-5288296723A1}" destId="{2215FC7C-6E65-4818-80C4-BA1051228F13}" srcOrd="0" destOrd="0" presId="urn:microsoft.com/office/officeart/2005/8/layout/process3"/>
    <dgm:cxn modelId="{08E76D86-8570-4290-84AC-1A61E47BEA27}" type="presParOf" srcId="{A9A2B152-1865-470B-8BA6-A7AE2B158FB4}" destId="{13495FD7-D417-4111-9697-BFBF5B103D6F}" srcOrd="4" destOrd="0" presId="urn:microsoft.com/office/officeart/2005/8/layout/process3"/>
    <dgm:cxn modelId="{F3206550-2A00-40EE-823D-8DA8C46BF0A7}" type="presParOf" srcId="{13495FD7-D417-4111-9697-BFBF5B103D6F}" destId="{C4A2DE1D-10FB-4FA3-84A0-A70F828F57F1}" srcOrd="0" destOrd="0" presId="urn:microsoft.com/office/officeart/2005/8/layout/process3"/>
    <dgm:cxn modelId="{104C8D05-CDFF-45A1-ABE1-611C56196CF8}" type="presParOf" srcId="{13495FD7-D417-4111-9697-BFBF5B103D6F}" destId="{9905E1AD-D591-4D87-9C9D-27F22B3D49A3}" srcOrd="1" destOrd="0" presId="urn:microsoft.com/office/officeart/2005/8/layout/process3"/>
    <dgm:cxn modelId="{000F75E1-EE42-4034-904F-BB0F27C17385}" type="presParOf" srcId="{13495FD7-D417-4111-9697-BFBF5B103D6F}" destId="{D30D05E7-CF6B-45A0-8371-47D8010F2A44}" srcOrd="2" destOrd="0" presId="urn:microsoft.com/office/officeart/2005/8/layout/process3"/>
    <dgm:cxn modelId="{DCE63522-AEBE-4500-8390-39B0BF353760}" type="presParOf" srcId="{A9A2B152-1865-470B-8BA6-A7AE2B158FB4}" destId="{2CE3218B-F388-405C-86B2-2E68FD517964}" srcOrd="5" destOrd="0" presId="urn:microsoft.com/office/officeart/2005/8/layout/process3"/>
    <dgm:cxn modelId="{6D10357D-1ABF-4425-B03F-B9FC97635EA0}" type="presParOf" srcId="{2CE3218B-F388-405C-86B2-2E68FD517964}" destId="{D5C2AB52-8980-4518-9D3B-0905E879DF42}" srcOrd="0" destOrd="0" presId="urn:microsoft.com/office/officeart/2005/8/layout/process3"/>
    <dgm:cxn modelId="{26E77176-7F8B-40A4-B78A-3900BB1082ED}" type="presParOf" srcId="{A9A2B152-1865-470B-8BA6-A7AE2B158FB4}" destId="{A8BC01A6-5803-4DC4-93B9-7488DD4851E5}" srcOrd="6" destOrd="0" presId="urn:microsoft.com/office/officeart/2005/8/layout/process3"/>
    <dgm:cxn modelId="{98B577A2-AC03-4A89-BE29-CD9B5CBCD8E0}" type="presParOf" srcId="{A8BC01A6-5803-4DC4-93B9-7488DD4851E5}" destId="{CFADC9E4-ADFE-4D5D-89ED-5A2ED45B2672}" srcOrd="0" destOrd="0" presId="urn:microsoft.com/office/officeart/2005/8/layout/process3"/>
    <dgm:cxn modelId="{0F44D4B2-A516-4240-8EB9-D7525194BDB1}" type="presParOf" srcId="{A8BC01A6-5803-4DC4-93B9-7488DD4851E5}" destId="{D5CE59C1-5524-465C-B103-B082CAC05657}" srcOrd="1" destOrd="0" presId="urn:microsoft.com/office/officeart/2005/8/layout/process3"/>
    <dgm:cxn modelId="{64A7471E-E259-46D8-B92B-E4C003E33D4B}" type="presParOf" srcId="{A8BC01A6-5803-4DC4-93B9-7488DD4851E5}" destId="{E3B96242-6849-4F09-AD24-795DB0ED86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CA7D3-48FC-484E-B65F-637E4BCB3CF0}" type="doc">
      <dgm:prSet loTypeId="urn:microsoft.com/office/officeart/2005/8/layout/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A67C400-D3CD-4C5E-A185-C2F03CE6CD74}">
      <dgm:prSet phldrT="[Texte]" custT="1"/>
      <dgm:spPr/>
      <dgm:t>
        <a:bodyPr/>
        <a:lstStyle/>
        <a:p>
          <a:pPr algn="ctr"/>
          <a:r>
            <a:rPr lang="fr-CA" sz="1600" b="1" dirty="0" smtClean="0"/>
            <a:t>Manifestations</a:t>
          </a:r>
          <a:endParaRPr lang="fr-CA" sz="1600" b="1" dirty="0"/>
        </a:p>
      </dgm:t>
    </dgm:pt>
    <dgm:pt modelId="{7B322E1E-C74F-4410-B5D3-1C7B3D97545F}" type="parTrans" cxnId="{A0218733-0FC0-4454-95F8-0AEFA53885F8}">
      <dgm:prSet/>
      <dgm:spPr/>
      <dgm:t>
        <a:bodyPr/>
        <a:lstStyle/>
        <a:p>
          <a:endParaRPr lang="fr-CA"/>
        </a:p>
      </dgm:t>
    </dgm:pt>
    <dgm:pt modelId="{520F1862-F7EE-4334-B063-BD0245D98B87}" type="sibTrans" cxnId="{A0218733-0FC0-4454-95F8-0AEFA53885F8}">
      <dgm:prSet/>
      <dgm:spPr/>
      <dgm:t>
        <a:bodyPr/>
        <a:lstStyle/>
        <a:p>
          <a:endParaRPr lang="fr-CA"/>
        </a:p>
      </dgm:t>
    </dgm:pt>
    <dgm:pt modelId="{CA51BBCD-883E-4F55-8DA5-8AB880A37099}">
      <dgm:prSet phldrT="[Texte]" custT="1"/>
      <dgm:spPr/>
      <dgm:t>
        <a:bodyPr/>
        <a:lstStyle/>
        <a:p>
          <a:pPr algn="ctr"/>
          <a:r>
            <a:rPr lang="fr-CA" sz="2000" b="1" dirty="0" smtClean="0"/>
            <a:t>Obstacles </a:t>
          </a:r>
          <a:endParaRPr lang="fr-CA" sz="2000" b="1" dirty="0"/>
        </a:p>
      </dgm:t>
    </dgm:pt>
    <dgm:pt modelId="{D556BCB3-AC5C-472D-957E-008C6513BF87}" type="parTrans" cxnId="{698FE2F2-4EAB-4D62-9A3F-3CAF8D2B81B7}">
      <dgm:prSet/>
      <dgm:spPr/>
      <dgm:t>
        <a:bodyPr/>
        <a:lstStyle/>
        <a:p>
          <a:endParaRPr lang="fr-CA"/>
        </a:p>
      </dgm:t>
    </dgm:pt>
    <dgm:pt modelId="{413F9BDD-6642-4A55-9B1C-2ABCC55D5117}" type="sibTrans" cxnId="{698FE2F2-4EAB-4D62-9A3F-3CAF8D2B81B7}">
      <dgm:prSet/>
      <dgm:spPr/>
      <dgm:t>
        <a:bodyPr/>
        <a:lstStyle/>
        <a:p>
          <a:endParaRPr lang="fr-CA"/>
        </a:p>
      </dgm:t>
    </dgm:pt>
    <dgm:pt modelId="{491C8455-FB4B-436F-9491-2CD182392B72}">
      <dgm:prSet phldrT="[Texte]"/>
      <dgm:spPr/>
      <dgm:t>
        <a:bodyPr/>
        <a:lstStyle/>
        <a:p>
          <a:endParaRPr lang="fr-CA" dirty="0"/>
        </a:p>
      </dgm:t>
    </dgm:pt>
    <dgm:pt modelId="{667B18E5-9F6D-4689-BD73-FDC13F522A7C}" type="parTrans" cxnId="{74894437-9840-4A9F-85B6-E7D2BA939D42}">
      <dgm:prSet/>
      <dgm:spPr/>
      <dgm:t>
        <a:bodyPr/>
        <a:lstStyle/>
        <a:p>
          <a:endParaRPr lang="fr-CA"/>
        </a:p>
      </dgm:t>
    </dgm:pt>
    <dgm:pt modelId="{08F24B15-B042-4225-B8A4-933411C5092C}" type="sibTrans" cxnId="{74894437-9840-4A9F-85B6-E7D2BA939D42}">
      <dgm:prSet/>
      <dgm:spPr/>
      <dgm:t>
        <a:bodyPr/>
        <a:lstStyle/>
        <a:p>
          <a:endParaRPr lang="fr-CA"/>
        </a:p>
      </dgm:t>
    </dgm:pt>
    <dgm:pt modelId="{1A77B1A7-0513-4E40-94A6-895657AB1506}">
      <dgm:prSet phldrT="[Texte]" custT="1"/>
      <dgm:spPr/>
      <dgm:t>
        <a:bodyPr/>
        <a:lstStyle/>
        <a:p>
          <a:pPr algn="ctr"/>
          <a:r>
            <a:rPr lang="fr-CA" sz="2000" b="1" dirty="0" smtClean="0"/>
            <a:t>Pistes</a:t>
          </a:r>
          <a:endParaRPr lang="fr-CA" sz="2000" b="1" dirty="0"/>
        </a:p>
      </dgm:t>
    </dgm:pt>
    <dgm:pt modelId="{7CFBA247-7845-4AA0-94D3-3ACC62185832}" type="parTrans" cxnId="{6F6E3946-B66C-4D98-A780-120343288600}">
      <dgm:prSet/>
      <dgm:spPr/>
      <dgm:t>
        <a:bodyPr/>
        <a:lstStyle/>
        <a:p>
          <a:endParaRPr lang="fr-CA"/>
        </a:p>
      </dgm:t>
    </dgm:pt>
    <dgm:pt modelId="{E689AE15-B3BA-434E-B8D8-E61A618A2C8E}" type="sibTrans" cxnId="{6F6E3946-B66C-4D98-A780-120343288600}">
      <dgm:prSet/>
      <dgm:spPr/>
      <dgm:t>
        <a:bodyPr/>
        <a:lstStyle/>
        <a:p>
          <a:endParaRPr lang="fr-CA"/>
        </a:p>
      </dgm:t>
    </dgm:pt>
    <dgm:pt modelId="{5EC59820-6CC1-47B4-B940-1022997C0593}">
      <dgm:prSet phldrT="[Texte]"/>
      <dgm:spPr/>
      <dgm:t>
        <a:bodyPr/>
        <a:lstStyle/>
        <a:p>
          <a:r>
            <a:rPr lang="fr-CA" dirty="0" smtClean="0"/>
            <a:t>APP</a:t>
          </a:r>
          <a:endParaRPr lang="fr-CA" dirty="0"/>
        </a:p>
      </dgm:t>
    </dgm:pt>
    <dgm:pt modelId="{6D1D0C15-2949-4BF9-BFC7-795102FBB9C1}" type="parTrans" cxnId="{09490239-BA80-4F83-8DE4-69D4EC55A36E}">
      <dgm:prSet/>
      <dgm:spPr/>
      <dgm:t>
        <a:bodyPr/>
        <a:lstStyle/>
        <a:p>
          <a:endParaRPr lang="fr-CA"/>
        </a:p>
      </dgm:t>
    </dgm:pt>
    <dgm:pt modelId="{2FC99F56-6AC6-41A5-9C5D-EDDFFE0E87A9}" type="sibTrans" cxnId="{09490239-BA80-4F83-8DE4-69D4EC55A36E}">
      <dgm:prSet/>
      <dgm:spPr/>
      <dgm:t>
        <a:bodyPr/>
        <a:lstStyle/>
        <a:p>
          <a:endParaRPr lang="fr-CA"/>
        </a:p>
      </dgm:t>
    </dgm:pt>
    <dgm:pt modelId="{AD0F412C-7367-43D6-9C76-C55D88523CCD}">
      <dgm:prSet custT="1"/>
      <dgm:spPr/>
      <dgm:t>
        <a:bodyPr/>
        <a:lstStyle/>
        <a:p>
          <a:r>
            <a:rPr lang="fr-CA" sz="2000" b="1" dirty="0" smtClean="0"/>
            <a:t>Contexte </a:t>
          </a:r>
          <a:endParaRPr lang="fr-CA" sz="2000" b="1" dirty="0"/>
        </a:p>
      </dgm:t>
    </dgm:pt>
    <dgm:pt modelId="{E9A933D0-7B35-4019-B7ED-85F637B47094}" type="parTrans" cxnId="{4B83A3E9-1C81-4203-B8CE-32590584E761}">
      <dgm:prSet/>
      <dgm:spPr/>
      <dgm:t>
        <a:bodyPr/>
        <a:lstStyle/>
        <a:p>
          <a:endParaRPr lang="fr-CA"/>
        </a:p>
      </dgm:t>
    </dgm:pt>
    <dgm:pt modelId="{774604A5-EF20-419C-BE44-8DFEC5C704BA}" type="sibTrans" cxnId="{4B83A3E9-1C81-4203-B8CE-32590584E761}">
      <dgm:prSet/>
      <dgm:spPr/>
      <dgm:t>
        <a:bodyPr/>
        <a:lstStyle/>
        <a:p>
          <a:endParaRPr lang="fr-CA"/>
        </a:p>
      </dgm:t>
    </dgm:pt>
    <dgm:pt modelId="{F7D4E890-F746-4CC2-8B1C-430553B48DC5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dirty="0" smtClean="0"/>
            <a:t>Contenu </a:t>
          </a:r>
          <a:r>
            <a:rPr lang="fr-CA" dirty="0" smtClean="0"/>
            <a:t>exhaustif </a:t>
          </a:r>
          <a:endParaRPr lang="fr-CA" dirty="0"/>
        </a:p>
      </dgm:t>
    </dgm:pt>
    <dgm:pt modelId="{85C83863-9EE0-4AB6-BF75-C3ECD996E7E0}" type="parTrans" cxnId="{274B0C35-631B-4C1C-9BF2-62B12C7D31E9}">
      <dgm:prSet/>
      <dgm:spPr/>
      <dgm:t>
        <a:bodyPr/>
        <a:lstStyle/>
        <a:p>
          <a:endParaRPr lang="fr-CA"/>
        </a:p>
      </dgm:t>
    </dgm:pt>
    <dgm:pt modelId="{28C82B6A-141F-440B-B242-CC3B88153152}" type="sibTrans" cxnId="{274B0C35-631B-4C1C-9BF2-62B12C7D31E9}">
      <dgm:prSet/>
      <dgm:spPr/>
      <dgm:t>
        <a:bodyPr/>
        <a:lstStyle/>
        <a:p>
          <a:endParaRPr lang="fr-CA"/>
        </a:p>
      </dgm:t>
    </dgm:pt>
    <dgm:pt modelId="{2D13512E-FBBF-40D8-81C0-7AB1D964760D}">
      <dgm:prSet phldrT="[Texte]"/>
      <dgm:spPr/>
      <dgm:t>
        <a:bodyPr/>
        <a:lstStyle/>
        <a:p>
          <a:r>
            <a:rPr lang="fr-CA" dirty="0" smtClean="0"/>
            <a:t>Portfolio</a:t>
          </a:r>
          <a:endParaRPr lang="fr-CA" dirty="0"/>
        </a:p>
      </dgm:t>
    </dgm:pt>
    <dgm:pt modelId="{28F52285-4B92-42C9-B83F-EB6B63AB6F8B}" type="parTrans" cxnId="{78C37242-1C49-4AA9-97D7-CE08A210FB5B}">
      <dgm:prSet/>
      <dgm:spPr/>
      <dgm:t>
        <a:bodyPr/>
        <a:lstStyle/>
        <a:p>
          <a:endParaRPr lang="fr-FR"/>
        </a:p>
      </dgm:t>
    </dgm:pt>
    <dgm:pt modelId="{6AF469B8-1C1B-407F-B25B-186A03DCC2B9}" type="sibTrans" cxnId="{78C37242-1C49-4AA9-97D7-CE08A210FB5B}">
      <dgm:prSet/>
      <dgm:spPr/>
      <dgm:t>
        <a:bodyPr/>
        <a:lstStyle/>
        <a:p>
          <a:endParaRPr lang="fr-FR"/>
        </a:p>
      </dgm:t>
    </dgm:pt>
    <dgm:pt modelId="{0C3563B9-1123-4839-90EB-1A7E8EEC0FF3}">
      <dgm:prSet phldrT="[Texte]"/>
      <dgm:spPr/>
      <dgm:t>
        <a:bodyPr/>
        <a:lstStyle/>
        <a:p>
          <a:r>
            <a:rPr lang="fr-CA" dirty="0" smtClean="0"/>
            <a:t>Abstrait</a:t>
          </a:r>
          <a:endParaRPr lang="fr-CA" dirty="0"/>
        </a:p>
      </dgm:t>
    </dgm:pt>
    <dgm:pt modelId="{7B377434-3C92-4178-8D39-B422C59D7915}" type="parTrans" cxnId="{4E599420-E2F8-4B0E-B78E-0A872AAD191E}">
      <dgm:prSet/>
      <dgm:spPr/>
      <dgm:t>
        <a:bodyPr/>
        <a:lstStyle/>
        <a:p>
          <a:endParaRPr lang="fr-FR"/>
        </a:p>
      </dgm:t>
    </dgm:pt>
    <dgm:pt modelId="{4F8D7C6C-3200-415A-AB90-C59386D873BB}" type="sibTrans" cxnId="{4E599420-E2F8-4B0E-B78E-0A872AAD191E}">
      <dgm:prSet/>
      <dgm:spPr/>
      <dgm:t>
        <a:bodyPr/>
        <a:lstStyle/>
        <a:p>
          <a:endParaRPr lang="fr-FR"/>
        </a:p>
      </dgm:t>
    </dgm:pt>
    <dgm:pt modelId="{F9463204-7589-4329-87EF-33DF03A0760D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CA" dirty="0"/>
        </a:p>
      </dgm:t>
    </dgm:pt>
    <dgm:pt modelId="{FF6B6EA2-E9F4-49BC-9AB3-C3360A62EC3C}" type="parTrans" cxnId="{AD582500-1AB0-49CE-A8D4-2579CD10DBFD}">
      <dgm:prSet/>
      <dgm:spPr/>
      <dgm:t>
        <a:bodyPr/>
        <a:lstStyle/>
        <a:p>
          <a:endParaRPr lang="fr-FR"/>
        </a:p>
      </dgm:t>
    </dgm:pt>
    <dgm:pt modelId="{DC09E7D3-C7B1-408E-BD22-8723078EABB3}" type="sibTrans" cxnId="{AD582500-1AB0-49CE-A8D4-2579CD10DBFD}">
      <dgm:prSet/>
      <dgm:spPr/>
      <dgm:t>
        <a:bodyPr/>
        <a:lstStyle/>
        <a:p>
          <a:endParaRPr lang="fr-FR"/>
        </a:p>
      </dgm:t>
    </dgm:pt>
    <dgm:pt modelId="{16A2E08B-BEEA-4C05-9451-76A7705C931E}">
      <dgm:prSet phldrT="[Texte]"/>
      <dgm:spPr/>
      <dgm:t>
        <a:bodyPr/>
        <a:lstStyle/>
        <a:p>
          <a:endParaRPr lang="fr-CA" dirty="0"/>
        </a:p>
      </dgm:t>
    </dgm:pt>
    <dgm:pt modelId="{B95F3C96-902D-4BCE-8202-7AFFA691E5A8}" type="parTrans" cxnId="{CF9E91DA-766E-41CD-ABDC-1A9A6AC9E4F5}">
      <dgm:prSet/>
      <dgm:spPr/>
      <dgm:t>
        <a:bodyPr/>
        <a:lstStyle/>
        <a:p>
          <a:endParaRPr lang="fr-FR"/>
        </a:p>
      </dgm:t>
    </dgm:pt>
    <dgm:pt modelId="{37C8BEDC-3637-4B6B-80FC-6C2717A864BB}" type="sibTrans" cxnId="{CF9E91DA-766E-41CD-ABDC-1A9A6AC9E4F5}">
      <dgm:prSet/>
      <dgm:spPr/>
      <dgm:t>
        <a:bodyPr/>
        <a:lstStyle/>
        <a:p>
          <a:endParaRPr lang="fr-FR"/>
        </a:p>
      </dgm:t>
    </dgm:pt>
    <dgm:pt modelId="{9992BAD7-81D8-4CC9-A14F-FE443FDF35A7}">
      <dgm:prSet phldrT="[Texte]"/>
      <dgm:spPr/>
      <dgm:t>
        <a:bodyPr/>
        <a:lstStyle/>
        <a:p>
          <a:endParaRPr lang="fr-CA" dirty="0"/>
        </a:p>
      </dgm:t>
    </dgm:pt>
    <dgm:pt modelId="{AAF3CE6E-310F-4418-9B8D-4C28F26C9468}" type="parTrans" cxnId="{4C8D1A2D-F4EC-48D2-9BE8-D4D51E8AD247}">
      <dgm:prSet/>
      <dgm:spPr/>
      <dgm:t>
        <a:bodyPr/>
        <a:lstStyle/>
        <a:p>
          <a:endParaRPr lang="fr-FR"/>
        </a:p>
      </dgm:t>
    </dgm:pt>
    <dgm:pt modelId="{32916896-7344-4138-A45A-21CD6673C67C}" type="sibTrans" cxnId="{4C8D1A2D-F4EC-48D2-9BE8-D4D51E8AD247}">
      <dgm:prSet/>
      <dgm:spPr/>
      <dgm:t>
        <a:bodyPr/>
        <a:lstStyle/>
        <a:p>
          <a:endParaRPr lang="fr-FR"/>
        </a:p>
      </dgm:t>
    </dgm:pt>
    <dgm:pt modelId="{F347D882-3636-47CE-B5F5-497262F3DBC0}">
      <dgm:prSet phldrT="[Texte]"/>
      <dgm:spPr/>
      <dgm:t>
        <a:bodyPr/>
        <a:lstStyle/>
        <a:p>
          <a:r>
            <a:rPr lang="fr-CA" dirty="0" smtClean="0"/>
            <a:t>Difficulté travaux</a:t>
          </a:r>
          <a:endParaRPr lang="fr-CA" dirty="0"/>
        </a:p>
      </dgm:t>
    </dgm:pt>
    <dgm:pt modelId="{C88BB1F0-5B6C-49A6-B32D-84E5EEED152F}" type="parTrans" cxnId="{EAD6FFA2-91CC-4B67-B568-2D0C0E39D249}">
      <dgm:prSet/>
      <dgm:spPr/>
      <dgm:t>
        <a:bodyPr/>
        <a:lstStyle/>
        <a:p>
          <a:endParaRPr lang="fr-FR"/>
        </a:p>
      </dgm:t>
    </dgm:pt>
    <dgm:pt modelId="{AEEA779D-529C-40B8-9047-93BEF300A8D9}" type="sibTrans" cxnId="{EAD6FFA2-91CC-4B67-B568-2D0C0E39D249}">
      <dgm:prSet/>
      <dgm:spPr/>
      <dgm:t>
        <a:bodyPr/>
        <a:lstStyle/>
        <a:p>
          <a:endParaRPr lang="fr-FR"/>
        </a:p>
      </dgm:t>
    </dgm:pt>
    <dgm:pt modelId="{67B832C3-1711-4ABE-8990-8FCCFEC37DF3}">
      <dgm:prSet phldrT="[Texte]"/>
      <dgm:spPr/>
      <dgm:t>
        <a:bodyPr/>
        <a:lstStyle/>
        <a:p>
          <a:endParaRPr lang="fr-CA" dirty="0"/>
        </a:p>
      </dgm:t>
    </dgm:pt>
    <dgm:pt modelId="{CA44EC0D-0558-4FBD-9E95-BDF288828E48}" type="parTrans" cxnId="{41FAE6F0-2372-4DAD-A471-1C6DAF093529}">
      <dgm:prSet/>
      <dgm:spPr/>
      <dgm:t>
        <a:bodyPr/>
        <a:lstStyle/>
        <a:p>
          <a:endParaRPr lang="fr-FR"/>
        </a:p>
      </dgm:t>
    </dgm:pt>
    <dgm:pt modelId="{3CCE9887-552C-4855-A698-1544D6C3C3DD}" type="sibTrans" cxnId="{41FAE6F0-2372-4DAD-A471-1C6DAF093529}">
      <dgm:prSet/>
      <dgm:spPr/>
      <dgm:t>
        <a:bodyPr/>
        <a:lstStyle/>
        <a:p>
          <a:endParaRPr lang="fr-FR"/>
        </a:p>
      </dgm:t>
    </dgm:pt>
    <dgm:pt modelId="{2FB1E1C9-ECF4-4623-924A-63C1C66B83C3}">
      <dgm:prSet phldrT="[Texte]"/>
      <dgm:spPr/>
      <dgm:t>
        <a:bodyPr/>
        <a:lstStyle/>
        <a:p>
          <a:endParaRPr lang="fr-CA" dirty="0"/>
        </a:p>
      </dgm:t>
    </dgm:pt>
    <dgm:pt modelId="{B9F9E085-523E-46B0-AF27-25BA00A2C753}" type="parTrans" cxnId="{A863A566-A5EB-4192-9FE6-1313B4379CAA}">
      <dgm:prSet/>
      <dgm:spPr/>
      <dgm:t>
        <a:bodyPr/>
        <a:lstStyle/>
        <a:p>
          <a:endParaRPr lang="fr-FR"/>
        </a:p>
      </dgm:t>
    </dgm:pt>
    <dgm:pt modelId="{8934F3FD-D1AF-4499-A3BC-A494BC81A9EF}" type="sibTrans" cxnId="{A863A566-A5EB-4192-9FE6-1313B4379CAA}">
      <dgm:prSet/>
      <dgm:spPr/>
      <dgm:t>
        <a:bodyPr/>
        <a:lstStyle/>
        <a:p>
          <a:endParaRPr lang="fr-FR"/>
        </a:p>
      </dgm:t>
    </dgm:pt>
    <dgm:pt modelId="{119A8313-2561-40B3-BCB8-9414ABE8C5D5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CA" dirty="0"/>
        </a:p>
      </dgm:t>
    </dgm:pt>
    <dgm:pt modelId="{8262C87E-8A63-47E0-9812-44C2364F9027}" type="parTrans" cxnId="{3D152B89-D586-49BF-A6F1-6DB48C04770E}">
      <dgm:prSet/>
      <dgm:spPr/>
      <dgm:t>
        <a:bodyPr/>
        <a:lstStyle/>
        <a:p>
          <a:endParaRPr lang="fr-FR"/>
        </a:p>
      </dgm:t>
    </dgm:pt>
    <dgm:pt modelId="{10C39A50-FA95-44C3-8438-16CA8FAD42CA}" type="sibTrans" cxnId="{3D152B89-D586-49BF-A6F1-6DB48C04770E}">
      <dgm:prSet/>
      <dgm:spPr/>
      <dgm:t>
        <a:bodyPr/>
        <a:lstStyle/>
        <a:p>
          <a:endParaRPr lang="fr-FR"/>
        </a:p>
      </dgm:t>
    </dgm:pt>
    <dgm:pt modelId="{6E651A1A-4C2F-4FC4-9ACB-66CC8A47E709}">
      <dgm:prSet phldrT="[Texte]"/>
      <dgm:spPr/>
      <dgm:t>
        <a:bodyPr/>
        <a:lstStyle/>
        <a:p>
          <a:r>
            <a:rPr lang="fr-CA" dirty="0" smtClean="0"/>
            <a:t>Silo  </a:t>
          </a:r>
          <a:endParaRPr lang="fr-CA" dirty="0"/>
        </a:p>
      </dgm:t>
    </dgm:pt>
    <dgm:pt modelId="{6085B477-F6E5-4750-8CAF-F2562C99551B}" type="parTrans" cxnId="{8A6E7493-8389-4336-84EA-4DE52577BED4}">
      <dgm:prSet/>
      <dgm:spPr/>
      <dgm:t>
        <a:bodyPr/>
        <a:lstStyle/>
        <a:p>
          <a:endParaRPr lang="fr-FR"/>
        </a:p>
      </dgm:t>
    </dgm:pt>
    <dgm:pt modelId="{A7ACE229-9478-48E8-BD72-41BB80D58121}" type="sibTrans" cxnId="{8A6E7493-8389-4336-84EA-4DE52577BED4}">
      <dgm:prSet/>
      <dgm:spPr/>
      <dgm:t>
        <a:bodyPr/>
        <a:lstStyle/>
        <a:p>
          <a:endParaRPr lang="fr-FR"/>
        </a:p>
      </dgm:t>
    </dgm:pt>
    <dgm:pt modelId="{93B1D3C1-ABE6-4315-8611-BA94D944C34B}">
      <dgm:prSet phldrT="[Texte]"/>
      <dgm:spPr/>
      <dgm:t>
        <a:bodyPr/>
        <a:lstStyle/>
        <a:p>
          <a:r>
            <a:rPr lang="fr-CA" dirty="0" smtClean="0"/>
            <a:t>Échec </a:t>
          </a:r>
          <a:endParaRPr lang="fr-CA" dirty="0"/>
        </a:p>
      </dgm:t>
    </dgm:pt>
    <dgm:pt modelId="{A85CF065-602D-4BCD-81EB-00C694275921}" type="parTrans" cxnId="{019C8612-129D-47DD-A7DF-F75D282D20DA}">
      <dgm:prSet/>
      <dgm:spPr/>
      <dgm:t>
        <a:bodyPr/>
        <a:lstStyle/>
        <a:p>
          <a:endParaRPr lang="fr-FR"/>
        </a:p>
      </dgm:t>
    </dgm:pt>
    <dgm:pt modelId="{627B71BD-40F7-4E2D-9234-1F3639064117}" type="sibTrans" cxnId="{019C8612-129D-47DD-A7DF-F75D282D20DA}">
      <dgm:prSet/>
      <dgm:spPr/>
      <dgm:t>
        <a:bodyPr/>
        <a:lstStyle/>
        <a:p>
          <a:endParaRPr lang="fr-FR"/>
        </a:p>
      </dgm:t>
    </dgm:pt>
    <dgm:pt modelId="{A74D4B30-1A1C-4301-8755-528723A50FFD}">
      <dgm:prSet phldrT="[Texte]"/>
      <dgm:spPr/>
      <dgm:t>
        <a:bodyPr/>
        <a:lstStyle/>
        <a:p>
          <a:endParaRPr lang="fr-CA" dirty="0"/>
        </a:p>
      </dgm:t>
    </dgm:pt>
    <dgm:pt modelId="{C89B6946-9D1A-4676-98BF-D8F6B58CCC64}" type="parTrans" cxnId="{6ECBB0B8-7660-4D75-BA3B-427CC26F7280}">
      <dgm:prSet/>
      <dgm:spPr/>
      <dgm:t>
        <a:bodyPr/>
        <a:lstStyle/>
        <a:p>
          <a:endParaRPr lang="fr-FR"/>
        </a:p>
      </dgm:t>
    </dgm:pt>
    <dgm:pt modelId="{6E0DA138-273A-4A07-A9F3-8DD24E86F032}" type="sibTrans" cxnId="{6ECBB0B8-7660-4D75-BA3B-427CC26F7280}">
      <dgm:prSet/>
      <dgm:spPr/>
      <dgm:t>
        <a:bodyPr/>
        <a:lstStyle/>
        <a:p>
          <a:endParaRPr lang="fr-FR"/>
        </a:p>
      </dgm:t>
    </dgm:pt>
    <dgm:pt modelId="{478900A0-3398-4252-B9F3-B1A9EA28A328}">
      <dgm:prSet phldrT="[Texte]"/>
      <dgm:spPr/>
      <dgm:t>
        <a:bodyPr/>
        <a:lstStyle/>
        <a:p>
          <a:r>
            <a:rPr lang="fr-CA" dirty="0" smtClean="0"/>
            <a:t>Entrevue </a:t>
          </a:r>
          <a:endParaRPr lang="fr-CA" dirty="0"/>
        </a:p>
      </dgm:t>
    </dgm:pt>
    <dgm:pt modelId="{27015B10-4B36-44A4-A8FA-3AD60615067A}" type="parTrans" cxnId="{36EA9913-AE38-4447-BA8D-77B36D459D83}">
      <dgm:prSet/>
      <dgm:spPr/>
      <dgm:t>
        <a:bodyPr/>
        <a:lstStyle/>
        <a:p>
          <a:endParaRPr lang="fr-FR"/>
        </a:p>
      </dgm:t>
    </dgm:pt>
    <dgm:pt modelId="{A3FBEA4C-8457-4B3F-AEA6-BE8CB2EAF243}" type="sibTrans" cxnId="{36EA9913-AE38-4447-BA8D-77B36D459D83}">
      <dgm:prSet/>
      <dgm:spPr/>
      <dgm:t>
        <a:bodyPr/>
        <a:lstStyle/>
        <a:p>
          <a:endParaRPr lang="fr-FR"/>
        </a:p>
      </dgm:t>
    </dgm:pt>
    <dgm:pt modelId="{A9A2B152-1865-470B-8BA6-A7AE2B158FB4}" type="pres">
      <dgm:prSet presAssocID="{355CA7D3-48FC-484E-B65F-637E4BCB3C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9CBBA0D4-6B72-4CB5-AC03-3ED5960BA256}" type="pres">
      <dgm:prSet presAssocID="{AD0F412C-7367-43D6-9C76-C55D88523CCD}" presName="composite" presStyleCnt="0"/>
      <dgm:spPr/>
    </dgm:pt>
    <dgm:pt modelId="{253D323C-1FD6-446E-B292-1E0FD7E59C34}" type="pres">
      <dgm:prSet presAssocID="{AD0F412C-7367-43D6-9C76-C55D88523CC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56BC391-F7AF-4252-A390-94A60A41E131}" type="pres">
      <dgm:prSet presAssocID="{AD0F412C-7367-43D6-9C76-C55D88523CCD}" presName="parSh" presStyleLbl="node1" presStyleIdx="0" presStyleCnt="4"/>
      <dgm:spPr/>
      <dgm:t>
        <a:bodyPr/>
        <a:lstStyle/>
        <a:p>
          <a:endParaRPr lang="fr-CA"/>
        </a:p>
      </dgm:t>
    </dgm:pt>
    <dgm:pt modelId="{B777903D-80E6-488B-9467-225D83CAAB04}" type="pres">
      <dgm:prSet presAssocID="{AD0F412C-7367-43D6-9C76-C55D88523CCD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6BEE229-ED39-4E1F-BD0A-0EF2B86DC4F6}" type="pres">
      <dgm:prSet presAssocID="{774604A5-EF20-419C-BE44-8DFEC5C704BA}" presName="sibTrans" presStyleLbl="sibTrans2D1" presStyleIdx="0" presStyleCnt="3"/>
      <dgm:spPr/>
      <dgm:t>
        <a:bodyPr/>
        <a:lstStyle/>
        <a:p>
          <a:endParaRPr lang="fr-CA"/>
        </a:p>
      </dgm:t>
    </dgm:pt>
    <dgm:pt modelId="{5B68A029-A108-49C2-988F-69545CF77F5E}" type="pres">
      <dgm:prSet presAssocID="{774604A5-EF20-419C-BE44-8DFEC5C704BA}" presName="connTx" presStyleLbl="sibTrans2D1" presStyleIdx="0" presStyleCnt="3"/>
      <dgm:spPr/>
      <dgm:t>
        <a:bodyPr/>
        <a:lstStyle/>
        <a:p>
          <a:endParaRPr lang="fr-CA"/>
        </a:p>
      </dgm:t>
    </dgm:pt>
    <dgm:pt modelId="{D9AC95E8-C14F-4357-A6C6-3F4E56E6A5CC}" type="pres">
      <dgm:prSet presAssocID="{3A67C400-D3CD-4C5E-A185-C2F03CE6CD74}" presName="composite" presStyleCnt="0"/>
      <dgm:spPr/>
    </dgm:pt>
    <dgm:pt modelId="{E73E5A68-1F7F-47AE-B07F-1973E2E97E10}" type="pres">
      <dgm:prSet presAssocID="{3A67C400-D3CD-4C5E-A185-C2F03CE6CD7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528CF6C-C4C5-4278-8253-00AB69D51E8E}" type="pres">
      <dgm:prSet presAssocID="{3A67C400-D3CD-4C5E-A185-C2F03CE6CD74}" presName="parSh" presStyleLbl="node1" presStyleIdx="1" presStyleCnt="4"/>
      <dgm:spPr/>
      <dgm:t>
        <a:bodyPr/>
        <a:lstStyle/>
        <a:p>
          <a:endParaRPr lang="fr-CA"/>
        </a:p>
      </dgm:t>
    </dgm:pt>
    <dgm:pt modelId="{C0ED3B93-ECCD-4215-80F7-66EC7D26103E}" type="pres">
      <dgm:prSet presAssocID="{3A67C400-D3CD-4C5E-A185-C2F03CE6CD74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E87C3AC-2D3D-4958-9307-1BE18E87C50D}" type="pres">
      <dgm:prSet presAssocID="{520F1862-F7EE-4334-B063-BD0245D98B87}" presName="sibTrans" presStyleLbl="sibTrans2D1" presStyleIdx="1" presStyleCnt="3"/>
      <dgm:spPr/>
      <dgm:t>
        <a:bodyPr/>
        <a:lstStyle/>
        <a:p>
          <a:endParaRPr lang="fr-CA"/>
        </a:p>
      </dgm:t>
    </dgm:pt>
    <dgm:pt modelId="{BD83BC1E-5C90-4704-9EFD-D880F2516142}" type="pres">
      <dgm:prSet presAssocID="{520F1862-F7EE-4334-B063-BD0245D98B87}" presName="connTx" presStyleLbl="sibTrans2D1" presStyleIdx="1" presStyleCnt="3"/>
      <dgm:spPr/>
      <dgm:t>
        <a:bodyPr/>
        <a:lstStyle/>
        <a:p>
          <a:endParaRPr lang="fr-CA"/>
        </a:p>
      </dgm:t>
    </dgm:pt>
    <dgm:pt modelId="{13495FD7-D417-4111-9697-BFBF5B103D6F}" type="pres">
      <dgm:prSet presAssocID="{CA51BBCD-883E-4F55-8DA5-8AB880A37099}" presName="composite" presStyleCnt="0"/>
      <dgm:spPr/>
    </dgm:pt>
    <dgm:pt modelId="{C4A2DE1D-10FB-4FA3-84A0-A70F828F57F1}" type="pres">
      <dgm:prSet presAssocID="{CA51BBCD-883E-4F55-8DA5-8AB880A3709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905E1AD-D591-4D87-9C9D-27F22B3D49A3}" type="pres">
      <dgm:prSet presAssocID="{CA51BBCD-883E-4F55-8DA5-8AB880A37099}" presName="parSh" presStyleLbl="node1" presStyleIdx="2" presStyleCnt="4"/>
      <dgm:spPr/>
      <dgm:t>
        <a:bodyPr/>
        <a:lstStyle/>
        <a:p>
          <a:endParaRPr lang="fr-CA"/>
        </a:p>
      </dgm:t>
    </dgm:pt>
    <dgm:pt modelId="{D30D05E7-CF6B-45A0-8371-47D8010F2A44}" type="pres">
      <dgm:prSet presAssocID="{CA51BBCD-883E-4F55-8DA5-8AB880A37099}" presName="desTx" presStyleLbl="fgAcc1" presStyleIdx="2" presStyleCnt="4" custLinFactNeighborX="-2600" custLinFactNeighborY="226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CE3218B-F388-405C-86B2-2E68FD517964}" type="pres">
      <dgm:prSet presAssocID="{413F9BDD-6642-4A55-9B1C-2ABCC55D5117}" presName="sibTrans" presStyleLbl="sibTrans2D1" presStyleIdx="2" presStyleCnt="3"/>
      <dgm:spPr/>
      <dgm:t>
        <a:bodyPr/>
        <a:lstStyle/>
        <a:p>
          <a:endParaRPr lang="fr-CA"/>
        </a:p>
      </dgm:t>
    </dgm:pt>
    <dgm:pt modelId="{D5C2AB52-8980-4518-9D3B-0905E879DF42}" type="pres">
      <dgm:prSet presAssocID="{413F9BDD-6642-4A55-9B1C-2ABCC55D5117}" presName="connTx" presStyleLbl="sibTrans2D1" presStyleIdx="2" presStyleCnt="3"/>
      <dgm:spPr/>
      <dgm:t>
        <a:bodyPr/>
        <a:lstStyle/>
        <a:p>
          <a:endParaRPr lang="fr-CA"/>
        </a:p>
      </dgm:t>
    </dgm:pt>
    <dgm:pt modelId="{A8BC01A6-5803-4DC4-93B9-7488DD4851E5}" type="pres">
      <dgm:prSet presAssocID="{1A77B1A7-0513-4E40-94A6-895657AB1506}" presName="composite" presStyleCnt="0"/>
      <dgm:spPr/>
    </dgm:pt>
    <dgm:pt modelId="{CFADC9E4-ADFE-4D5D-89ED-5A2ED45B2672}" type="pres">
      <dgm:prSet presAssocID="{1A77B1A7-0513-4E40-94A6-895657AB150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5CE59C1-5524-465C-B103-B082CAC05657}" type="pres">
      <dgm:prSet presAssocID="{1A77B1A7-0513-4E40-94A6-895657AB1506}" presName="parSh" presStyleLbl="node1" presStyleIdx="3" presStyleCnt="4"/>
      <dgm:spPr/>
      <dgm:t>
        <a:bodyPr/>
        <a:lstStyle/>
        <a:p>
          <a:endParaRPr lang="fr-CA"/>
        </a:p>
      </dgm:t>
    </dgm:pt>
    <dgm:pt modelId="{E3B96242-6849-4F09-AD24-795DB0ED86FE}" type="pres">
      <dgm:prSet presAssocID="{1A77B1A7-0513-4E40-94A6-895657AB150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BEE0819-7330-48CF-BAB7-B111F08EA321}" type="presOf" srcId="{3A67C400-D3CD-4C5E-A185-C2F03CE6CD74}" destId="{2528CF6C-C4C5-4278-8253-00AB69D51E8E}" srcOrd="1" destOrd="0" presId="urn:microsoft.com/office/officeart/2005/8/layout/process3"/>
    <dgm:cxn modelId="{795BB3C6-84C7-4CA1-9699-AE4E4C106C2A}" type="presOf" srcId="{6E651A1A-4C2F-4FC4-9ACB-66CC8A47E709}" destId="{D30D05E7-CF6B-45A0-8371-47D8010F2A44}" srcOrd="0" destOrd="3" presId="urn:microsoft.com/office/officeart/2005/8/layout/process3"/>
    <dgm:cxn modelId="{AF388C69-EF31-4D0A-A053-BC1DD9B00769}" type="presOf" srcId="{F9463204-7589-4329-87EF-33DF03A0760D}" destId="{B777903D-80E6-488B-9467-225D83CAAB04}" srcOrd="0" destOrd="0" presId="urn:microsoft.com/office/officeart/2005/8/layout/process3"/>
    <dgm:cxn modelId="{8A6E7493-8389-4336-84EA-4DE52577BED4}" srcId="{CA51BBCD-883E-4F55-8DA5-8AB880A37099}" destId="{6E651A1A-4C2F-4FC4-9ACB-66CC8A47E709}" srcOrd="3" destOrd="0" parTransId="{6085B477-F6E5-4750-8CAF-F2562C99551B}" sibTransId="{A7ACE229-9478-48E8-BD72-41BB80D58121}"/>
    <dgm:cxn modelId="{6F6E3946-B66C-4D98-A780-120343288600}" srcId="{355CA7D3-48FC-484E-B65F-637E4BCB3CF0}" destId="{1A77B1A7-0513-4E40-94A6-895657AB1506}" srcOrd="3" destOrd="0" parTransId="{7CFBA247-7845-4AA0-94D3-3ACC62185832}" sibTransId="{E689AE15-B3BA-434E-B8D8-E61A618A2C8E}"/>
    <dgm:cxn modelId="{A2075CD8-F807-4F35-8C13-3D2FC840FAAC}" type="presOf" srcId="{CA51BBCD-883E-4F55-8DA5-8AB880A37099}" destId="{C4A2DE1D-10FB-4FA3-84A0-A70F828F57F1}" srcOrd="0" destOrd="0" presId="urn:microsoft.com/office/officeart/2005/8/layout/process3"/>
    <dgm:cxn modelId="{36EA9913-AE38-4447-BA8D-77B36D459D83}" srcId="{1A77B1A7-0513-4E40-94A6-895657AB1506}" destId="{478900A0-3398-4252-B9F3-B1A9EA28A328}" srcOrd="4" destOrd="0" parTransId="{27015B10-4B36-44A4-A8FA-3AD60615067A}" sibTransId="{A3FBEA4C-8457-4B3F-AEA6-BE8CB2EAF243}"/>
    <dgm:cxn modelId="{8A4716F5-9AD0-44FB-B017-E29F9521E320}" type="presOf" srcId="{355CA7D3-48FC-484E-B65F-637E4BCB3CF0}" destId="{A9A2B152-1865-470B-8BA6-A7AE2B158FB4}" srcOrd="0" destOrd="0" presId="urn:microsoft.com/office/officeart/2005/8/layout/process3"/>
    <dgm:cxn modelId="{BE31A7B5-BF9F-4EC9-AF84-A7668A248158}" type="presOf" srcId="{1A77B1A7-0513-4E40-94A6-895657AB1506}" destId="{CFADC9E4-ADFE-4D5D-89ED-5A2ED45B2672}" srcOrd="0" destOrd="0" presId="urn:microsoft.com/office/officeart/2005/8/layout/process3"/>
    <dgm:cxn modelId="{946B6A4E-A1B1-4D17-9073-4F484A9B85B4}" type="presOf" srcId="{16A2E08B-BEEA-4C05-9451-76A7705C931E}" destId="{E3B96242-6849-4F09-AD24-795DB0ED86FE}" srcOrd="0" destOrd="0" presId="urn:microsoft.com/office/officeart/2005/8/layout/process3"/>
    <dgm:cxn modelId="{1BC41975-FB11-4D95-9E91-BD534BA36C82}" type="presOf" srcId="{67B832C3-1711-4ABE-8990-8FCCFEC37DF3}" destId="{D30D05E7-CF6B-45A0-8371-47D8010F2A44}" srcOrd="0" destOrd="1" presId="urn:microsoft.com/office/officeart/2005/8/layout/process3"/>
    <dgm:cxn modelId="{D5230335-418E-4029-B1B7-5D1E2326CF5F}" type="presOf" srcId="{2D13512E-FBBF-40D8-81C0-7AB1D964760D}" destId="{E3B96242-6849-4F09-AD24-795DB0ED86FE}" srcOrd="0" destOrd="3" presId="urn:microsoft.com/office/officeart/2005/8/layout/process3"/>
    <dgm:cxn modelId="{DEBBD7B8-A495-43D1-9DF6-380D845EB23B}" type="presOf" srcId="{1A77B1A7-0513-4E40-94A6-895657AB1506}" destId="{D5CE59C1-5524-465C-B103-B082CAC05657}" srcOrd="1" destOrd="0" presId="urn:microsoft.com/office/officeart/2005/8/layout/process3"/>
    <dgm:cxn modelId="{4DA9CE44-A83B-4CDD-989C-AA666C01FAA7}" type="presOf" srcId="{0C3563B9-1123-4839-90EB-1A7E8EEC0FF3}" destId="{D30D05E7-CF6B-45A0-8371-47D8010F2A44}" srcOrd="0" destOrd="2" presId="urn:microsoft.com/office/officeart/2005/8/layout/process3"/>
    <dgm:cxn modelId="{A0218733-0FC0-4454-95F8-0AEFA53885F8}" srcId="{355CA7D3-48FC-484E-B65F-637E4BCB3CF0}" destId="{3A67C400-D3CD-4C5E-A185-C2F03CE6CD74}" srcOrd="1" destOrd="0" parTransId="{7B322E1E-C74F-4410-B5D3-1C7B3D97545F}" sibTransId="{520F1862-F7EE-4334-B063-BD0245D98B87}"/>
    <dgm:cxn modelId="{876A06CF-8F4E-4135-880F-34B85328594E}" type="presOf" srcId="{9992BAD7-81D8-4CC9-A14F-FE443FDF35A7}" destId="{C0ED3B93-ECCD-4215-80F7-66EC7D26103E}" srcOrd="0" destOrd="0" presId="urn:microsoft.com/office/officeart/2005/8/layout/process3"/>
    <dgm:cxn modelId="{C0BAE8CE-FA47-4A5B-9920-F3E3D29864F4}" type="presOf" srcId="{520F1862-F7EE-4334-B063-BD0245D98B87}" destId="{BD83BC1E-5C90-4704-9EFD-D880F2516142}" srcOrd="1" destOrd="0" presId="urn:microsoft.com/office/officeart/2005/8/layout/process3"/>
    <dgm:cxn modelId="{27A8F109-0533-4AFB-B885-7E9DC633B654}" type="presOf" srcId="{AD0F412C-7367-43D6-9C76-C55D88523CCD}" destId="{556BC391-F7AF-4252-A390-94A60A41E131}" srcOrd="1" destOrd="0" presId="urn:microsoft.com/office/officeart/2005/8/layout/process3"/>
    <dgm:cxn modelId="{4D8855F1-4907-4CF0-B5C0-257C3F461EA2}" type="presOf" srcId="{491C8455-FB4B-436F-9491-2CD182392B72}" destId="{D30D05E7-CF6B-45A0-8371-47D8010F2A44}" srcOrd="0" destOrd="0" presId="urn:microsoft.com/office/officeart/2005/8/layout/process3"/>
    <dgm:cxn modelId="{4C8D1A2D-F4EC-48D2-9BE8-D4D51E8AD247}" srcId="{3A67C400-D3CD-4C5E-A185-C2F03CE6CD74}" destId="{9992BAD7-81D8-4CC9-A14F-FE443FDF35A7}" srcOrd="0" destOrd="0" parTransId="{AAF3CE6E-310F-4418-9B8D-4C28F26C9468}" sibTransId="{32916896-7344-4138-A45A-21CD6673C67C}"/>
    <dgm:cxn modelId="{53BAD7A1-F832-4253-BDE7-04D68ED6A775}" type="presOf" srcId="{5EC59820-6CC1-47B4-B940-1022997C0593}" destId="{E3B96242-6849-4F09-AD24-795DB0ED86FE}" srcOrd="0" destOrd="2" presId="urn:microsoft.com/office/officeart/2005/8/layout/process3"/>
    <dgm:cxn modelId="{AD582500-1AB0-49CE-A8D4-2579CD10DBFD}" srcId="{AD0F412C-7367-43D6-9C76-C55D88523CCD}" destId="{F9463204-7589-4329-87EF-33DF03A0760D}" srcOrd="0" destOrd="0" parTransId="{FF6B6EA2-E9F4-49BC-9AB3-C3360A62EC3C}" sibTransId="{DC09E7D3-C7B1-408E-BD22-8723078EABB3}"/>
    <dgm:cxn modelId="{3D152B89-D586-49BF-A6F1-6DB48C04770E}" srcId="{AD0F412C-7367-43D6-9C76-C55D88523CCD}" destId="{119A8313-2561-40B3-BCB8-9414ABE8C5D5}" srcOrd="1" destOrd="0" parTransId="{8262C87E-8A63-47E0-9812-44C2364F9027}" sibTransId="{10C39A50-FA95-44C3-8438-16CA8FAD42CA}"/>
    <dgm:cxn modelId="{78C37242-1C49-4AA9-97D7-CE08A210FB5B}" srcId="{1A77B1A7-0513-4E40-94A6-895657AB1506}" destId="{2D13512E-FBBF-40D8-81C0-7AB1D964760D}" srcOrd="3" destOrd="0" parTransId="{28F52285-4B92-42C9-B83F-EB6B63AB6F8B}" sibTransId="{6AF469B8-1C1B-407F-B25B-186A03DCC2B9}"/>
    <dgm:cxn modelId="{9884CC50-1715-4418-B475-AA0225AD0FD0}" type="presOf" srcId="{774604A5-EF20-419C-BE44-8DFEC5C704BA}" destId="{F6BEE229-ED39-4E1F-BD0A-0EF2B86DC4F6}" srcOrd="0" destOrd="0" presId="urn:microsoft.com/office/officeart/2005/8/layout/process3"/>
    <dgm:cxn modelId="{74894437-9840-4A9F-85B6-E7D2BA939D42}" srcId="{CA51BBCD-883E-4F55-8DA5-8AB880A37099}" destId="{491C8455-FB4B-436F-9491-2CD182392B72}" srcOrd="0" destOrd="0" parTransId="{667B18E5-9F6D-4689-BD73-FDC13F522A7C}" sibTransId="{08F24B15-B042-4225-B8A4-933411C5092C}"/>
    <dgm:cxn modelId="{09490239-BA80-4F83-8DE4-69D4EC55A36E}" srcId="{1A77B1A7-0513-4E40-94A6-895657AB1506}" destId="{5EC59820-6CC1-47B4-B940-1022997C0593}" srcOrd="2" destOrd="0" parTransId="{6D1D0C15-2949-4BF9-BFC7-795102FBB9C1}" sibTransId="{2FC99F56-6AC6-41A5-9C5D-EDDFFE0E87A9}"/>
    <dgm:cxn modelId="{80CEE709-664F-4139-ABF1-7A3EC63C2B42}" type="presOf" srcId="{119A8313-2561-40B3-BCB8-9414ABE8C5D5}" destId="{B777903D-80E6-488B-9467-225D83CAAB04}" srcOrd="0" destOrd="1" presId="urn:microsoft.com/office/officeart/2005/8/layout/process3"/>
    <dgm:cxn modelId="{57ABB53E-A2D3-4939-812F-A6E86E8CA7DA}" type="presOf" srcId="{F7D4E890-F746-4CC2-8B1C-430553B48DC5}" destId="{B777903D-80E6-488B-9467-225D83CAAB04}" srcOrd="0" destOrd="2" presId="urn:microsoft.com/office/officeart/2005/8/layout/process3"/>
    <dgm:cxn modelId="{698FE2F2-4EAB-4D62-9A3F-3CAF8D2B81B7}" srcId="{355CA7D3-48FC-484E-B65F-637E4BCB3CF0}" destId="{CA51BBCD-883E-4F55-8DA5-8AB880A37099}" srcOrd="2" destOrd="0" parTransId="{D556BCB3-AC5C-472D-957E-008C6513BF87}" sibTransId="{413F9BDD-6642-4A55-9B1C-2ABCC55D5117}"/>
    <dgm:cxn modelId="{4B83A3E9-1C81-4203-B8CE-32590584E761}" srcId="{355CA7D3-48FC-484E-B65F-637E4BCB3CF0}" destId="{AD0F412C-7367-43D6-9C76-C55D88523CCD}" srcOrd="0" destOrd="0" parTransId="{E9A933D0-7B35-4019-B7ED-85F637B47094}" sibTransId="{774604A5-EF20-419C-BE44-8DFEC5C704BA}"/>
    <dgm:cxn modelId="{3559EB28-E429-415E-A5C0-70D5D3791793}" type="presOf" srcId="{AD0F412C-7367-43D6-9C76-C55D88523CCD}" destId="{253D323C-1FD6-446E-B292-1E0FD7E59C34}" srcOrd="0" destOrd="0" presId="urn:microsoft.com/office/officeart/2005/8/layout/process3"/>
    <dgm:cxn modelId="{274B0C35-631B-4C1C-9BF2-62B12C7D31E9}" srcId="{AD0F412C-7367-43D6-9C76-C55D88523CCD}" destId="{F7D4E890-F746-4CC2-8B1C-430553B48DC5}" srcOrd="2" destOrd="0" parTransId="{85C83863-9EE0-4AB6-BF75-C3ECD996E7E0}" sibTransId="{28C82B6A-141F-440B-B242-CC3B88153152}"/>
    <dgm:cxn modelId="{6ECBB0B8-7660-4D75-BA3B-427CC26F7280}" srcId="{3A67C400-D3CD-4C5E-A185-C2F03CE6CD74}" destId="{A74D4B30-1A1C-4301-8755-528723A50FFD}" srcOrd="1" destOrd="0" parTransId="{C89B6946-9D1A-4676-98BF-D8F6B58CCC64}" sibTransId="{6E0DA138-273A-4A07-A9F3-8DD24E86F032}"/>
    <dgm:cxn modelId="{04F6A339-9686-4648-B232-398AC2CDC762}" type="presOf" srcId="{F347D882-3636-47CE-B5F5-497262F3DBC0}" destId="{C0ED3B93-ECCD-4215-80F7-66EC7D26103E}" srcOrd="0" destOrd="2" presId="urn:microsoft.com/office/officeart/2005/8/layout/process3"/>
    <dgm:cxn modelId="{4E599420-E2F8-4B0E-B78E-0A872AAD191E}" srcId="{CA51BBCD-883E-4F55-8DA5-8AB880A37099}" destId="{0C3563B9-1123-4839-90EB-1A7E8EEC0FF3}" srcOrd="2" destOrd="0" parTransId="{7B377434-3C92-4178-8D39-B422C59D7915}" sibTransId="{4F8D7C6C-3200-415A-AB90-C59386D873BB}"/>
    <dgm:cxn modelId="{41FAE6F0-2372-4DAD-A471-1C6DAF093529}" srcId="{CA51BBCD-883E-4F55-8DA5-8AB880A37099}" destId="{67B832C3-1711-4ABE-8990-8FCCFEC37DF3}" srcOrd="1" destOrd="0" parTransId="{CA44EC0D-0558-4FBD-9E95-BDF288828E48}" sibTransId="{3CCE9887-552C-4855-A698-1544D6C3C3DD}"/>
    <dgm:cxn modelId="{622113D2-101A-4542-BE04-59BCA8DDDFEB}" type="presOf" srcId="{478900A0-3398-4252-B9F3-B1A9EA28A328}" destId="{E3B96242-6849-4F09-AD24-795DB0ED86FE}" srcOrd="0" destOrd="4" presId="urn:microsoft.com/office/officeart/2005/8/layout/process3"/>
    <dgm:cxn modelId="{CB98ACCF-2412-449B-B334-FF869864F69F}" type="presOf" srcId="{93B1D3C1-ABE6-4315-8611-BA94D944C34B}" destId="{C0ED3B93-ECCD-4215-80F7-66EC7D26103E}" srcOrd="0" destOrd="3" presId="urn:microsoft.com/office/officeart/2005/8/layout/process3"/>
    <dgm:cxn modelId="{EAD6FFA2-91CC-4B67-B568-2D0C0E39D249}" srcId="{3A67C400-D3CD-4C5E-A185-C2F03CE6CD74}" destId="{F347D882-3636-47CE-B5F5-497262F3DBC0}" srcOrd="2" destOrd="0" parTransId="{C88BB1F0-5B6C-49A6-B32D-84E5EEED152F}" sibTransId="{AEEA779D-529C-40B8-9047-93BEF300A8D9}"/>
    <dgm:cxn modelId="{CF9E91DA-766E-41CD-ABDC-1A9A6AC9E4F5}" srcId="{1A77B1A7-0513-4E40-94A6-895657AB1506}" destId="{16A2E08B-BEEA-4C05-9451-76A7705C931E}" srcOrd="0" destOrd="0" parTransId="{B95F3C96-902D-4BCE-8202-7AFFA691E5A8}" sibTransId="{37C8BEDC-3637-4B6B-80FC-6C2717A864BB}"/>
    <dgm:cxn modelId="{F0E33F0D-0AAF-4335-B201-99D0B2097236}" type="presOf" srcId="{CA51BBCD-883E-4F55-8DA5-8AB880A37099}" destId="{9905E1AD-D591-4D87-9C9D-27F22B3D49A3}" srcOrd="1" destOrd="0" presId="urn:microsoft.com/office/officeart/2005/8/layout/process3"/>
    <dgm:cxn modelId="{4D6EB25E-4593-4D33-ADD3-6A6AB83529A5}" type="presOf" srcId="{520F1862-F7EE-4334-B063-BD0245D98B87}" destId="{CE87C3AC-2D3D-4958-9307-1BE18E87C50D}" srcOrd="0" destOrd="0" presId="urn:microsoft.com/office/officeart/2005/8/layout/process3"/>
    <dgm:cxn modelId="{17757A48-2CBA-4A75-AF1E-D05716372D58}" type="presOf" srcId="{3A67C400-D3CD-4C5E-A185-C2F03CE6CD74}" destId="{E73E5A68-1F7F-47AE-B07F-1973E2E97E10}" srcOrd="0" destOrd="0" presId="urn:microsoft.com/office/officeart/2005/8/layout/process3"/>
    <dgm:cxn modelId="{AB32B518-37E1-4642-8555-53FE7CC8E948}" type="presOf" srcId="{413F9BDD-6642-4A55-9B1C-2ABCC55D5117}" destId="{2CE3218B-F388-405C-86B2-2E68FD517964}" srcOrd="0" destOrd="0" presId="urn:microsoft.com/office/officeart/2005/8/layout/process3"/>
    <dgm:cxn modelId="{88DBB534-6AC3-484F-A94E-C5CB461E5F3D}" type="presOf" srcId="{2FB1E1C9-ECF4-4623-924A-63C1C66B83C3}" destId="{E3B96242-6849-4F09-AD24-795DB0ED86FE}" srcOrd="0" destOrd="1" presId="urn:microsoft.com/office/officeart/2005/8/layout/process3"/>
    <dgm:cxn modelId="{6CA099B4-A852-40F2-92F7-0586B60496F8}" type="presOf" srcId="{774604A5-EF20-419C-BE44-8DFEC5C704BA}" destId="{5B68A029-A108-49C2-988F-69545CF77F5E}" srcOrd="1" destOrd="0" presId="urn:microsoft.com/office/officeart/2005/8/layout/process3"/>
    <dgm:cxn modelId="{A863A566-A5EB-4192-9FE6-1313B4379CAA}" srcId="{1A77B1A7-0513-4E40-94A6-895657AB1506}" destId="{2FB1E1C9-ECF4-4623-924A-63C1C66B83C3}" srcOrd="1" destOrd="0" parTransId="{B9F9E085-523E-46B0-AF27-25BA00A2C753}" sibTransId="{8934F3FD-D1AF-4499-A3BC-A494BC81A9EF}"/>
    <dgm:cxn modelId="{FFACCF86-7B67-4359-995F-C56208A07BFF}" type="presOf" srcId="{A74D4B30-1A1C-4301-8755-528723A50FFD}" destId="{C0ED3B93-ECCD-4215-80F7-66EC7D26103E}" srcOrd="0" destOrd="1" presId="urn:microsoft.com/office/officeart/2005/8/layout/process3"/>
    <dgm:cxn modelId="{1598C28D-ACD5-4243-AEE4-410B5FE06AC4}" type="presOf" srcId="{413F9BDD-6642-4A55-9B1C-2ABCC55D5117}" destId="{D5C2AB52-8980-4518-9D3B-0905E879DF42}" srcOrd="1" destOrd="0" presId="urn:microsoft.com/office/officeart/2005/8/layout/process3"/>
    <dgm:cxn modelId="{019C8612-129D-47DD-A7DF-F75D282D20DA}" srcId="{3A67C400-D3CD-4C5E-A185-C2F03CE6CD74}" destId="{93B1D3C1-ABE6-4315-8611-BA94D944C34B}" srcOrd="3" destOrd="0" parTransId="{A85CF065-602D-4BCD-81EB-00C694275921}" sibTransId="{627B71BD-40F7-4E2D-9234-1F3639064117}"/>
    <dgm:cxn modelId="{414A03C7-0EBA-4B49-900F-0E07F4118AF9}" type="presParOf" srcId="{A9A2B152-1865-470B-8BA6-A7AE2B158FB4}" destId="{9CBBA0D4-6B72-4CB5-AC03-3ED5960BA256}" srcOrd="0" destOrd="0" presId="urn:microsoft.com/office/officeart/2005/8/layout/process3"/>
    <dgm:cxn modelId="{68DC1771-9010-40FB-BBCD-BA6376E3F529}" type="presParOf" srcId="{9CBBA0D4-6B72-4CB5-AC03-3ED5960BA256}" destId="{253D323C-1FD6-446E-B292-1E0FD7E59C34}" srcOrd="0" destOrd="0" presId="urn:microsoft.com/office/officeart/2005/8/layout/process3"/>
    <dgm:cxn modelId="{5C094E72-1E64-439A-998F-345B44556F04}" type="presParOf" srcId="{9CBBA0D4-6B72-4CB5-AC03-3ED5960BA256}" destId="{556BC391-F7AF-4252-A390-94A60A41E131}" srcOrd="1" destOrd="0" presId="urn:microsoft.com/office/officeart/2005/8/layout/process3"/>
    <dgm:cxn modelId="{6AFCF78A-289E-4280-967A-5F266C69C67E}" type="presParOf" srcId="{9CBBA0D4-6B72-4CB5-AC03-3ED5960BA256}" destId="{B777903D-80E6-488B-9467-225D83CAAB04}" srcOrd="2" destOrd="0" presId="urn:microsoft.com/office/officeart/2005/8/layout/process3"/>
    <dgm:cxn modelId="{FC04030D-CA29-4003-9837-8A483B073F83}" type="presParOf" srcId="{A9A2B152-1865-470B-8BA6-A7AE2B158FB4}" destId="{F6BEE229-ED39-4E1F-BD0A-0EF2B86DC4F6}" srcOrd="1" destOrd="0" presId="urn:microsoft.com/office/officeart/2005/8/layout/process3"/>
    <dgm:cxn modelId="{E08CF6E5-C933-4B18-9B90-3518D8DA48F0}" type="presParOf" srcId="{F6BEE229-ED39-4E1F-BD0A-0EF2B86DC4F6}" destId="{5B68A029-A108-49C2-988F-69545CF77F5E}" srcOrd="0" destOrd="0" presId="urn:microsoft.com/office/officeart/2005/8/layout/process3"/>
    <dgm:cxn modelId="{54AD0248-CAA8-4893-85CB-2D6A4B05856E}" type="presParOf" srcId="{A9A2B152-1865-470B-8BA6-A7AE2B158FB4}" destId="{D9AC95E8-C14F-4357-A6C6-3F4E56E6A5CC}" srcOrd="2" destOrd="0" presId="urn:microsoft.com/office/officeart/2005/8/layout/process3"/>
    <dgm:cxn modelId="{88FD7430-1691-46A2-BADE-083EE2F7FF1F}" type="presParOf" srcId="{D9AC95E8-C14F-4357-A6C6-3F4E56E6A5CC}" destId="{E73E5A68-1F7F-47AE-B07F-1973E2E97E10}" srcOrd="0" destOrd="0" presId="urn:microsoft.com/office/officeart/2005/8/layout/process3"/>
    <dgm:cxn modelId="{C3C74DDD-4ED5-4D9A-9C57-B761257647E6}" type="presParOf" srcId="{D9AC95E8-C14F-4357-A6C6-3F4E56E6A5CC}" destId="{2528CF6C-C4C5-4278-8253-00AB69D51E8E}" srcOrd="1" destOrd="0" presId="urn:microsoft.com/office/officeart/2005/8/layout/process3"/>
    <dgm:cxn modelId="{698ED779-B882-410F-B7D4-660CCF030AED}" type="presParOf" srcId="{D9AC95E8-C14F-4357-A6C6-3F4E56E6A5CC}" destId="{C0ED3B93-ECCD-4215-80F7-66EC7D26103E}" srcOrd="2" destOrd="0" presId="urn:microsoft.com/office/officeart/2005/8/layout/process3"/>
    <dgm:cxn modelId="{E3BE314E-AE48-45EA-813B-930C9CC96388}" type="presParOf" srcId="{A9A2B152-1865-470B-8BA6-A7AE2B158FB4}" destId="{CE87C3AC-2D3D-4958-9307-1BE18E87C50D}" srcOrd="3" destOrd="0" presId="urn:microsoft.com/office/officeart/2005/8/layout/process3"/>
    <dgm:cxn modelId="{D738A9F6-31D6-4CE0-8298-73D14C1DBBE4}" type="presParOf" srcId="{CE87C3AC-2D3D-4958-9307-1BE18E87C50D}" destId="{BD83BC1E-5C90-4704-9EFD-D880F2516142}" srcOrd="0" destOrd="0" presId="urn:microsoft.com/office/officeart/2005/8/layout/process3"/>
    <dgm:cxn modelId="{E8C123D2-8F2B-44C3-AC36-DD4C0CDD688A}" type="presParOf" srcId="{A9A2B152-1865-470B-8BA6-A7AE2B158FB4}" destId="{13495FD7-D417-4111-9697-BFBF5B103D6F}" srcOrd="4" destOrd="0" presId="urn:microsoft.com/office/officeart/2005/8/layout/process3"/>
    <dgm:cxn modelId="{3E981A38-FE8B-4C78-BBFF-89F6AB7B52D5}" type="presParOf" srcId="{13495FD7-D417-4111-9697-BFBF5B103D6F}" destId="{C4A2DE1D-10FB-4FA3-84A0-A70F828F57F1}" srcOrd="0" destOrd="0" presId="urn:microsoft.com/office/officeart/2005/8/layout/process3"/>
    <dgm:cxn modelId="{859D3AE7-C91D-4BAA-8199-E6F749303889}" type="presParOf" srcId="{13495FD7-D417-4111-9697-BFBF5B103D6F}" destId="{9905E1AD-D591-4D87-9C9D-27F22B3D49A3}" srcOrd="1" destOrd="0" presId="urn:microsoft.com/office/officeart/2005/8/layout/process3"/>
    <dgm:cxn modelId="{3B897C28-9452-489B-8BA0-7137F73F81BF}" type="presParOf" srcId="{13495FD7-D417-4111-9697-BFBF5B103D6F}" destId="{D30D05E7-CF6B-45A0-8371-47D8010F2A44}" srcOrd="2" destOrd="0" presId="urn:microsoft.com/office/officeart/2005/8/layout/process3"/>
    <dgm:cxn modelId="{1FA87D3E-705D-4B95-ABBF-6503135828F7}" type="presParOf" srcId="{A9A2B152-1865-470B-8BA6-A7AE2B158FB4}" destId="{2CE3218B-F388-405C-86B2-2E68FD517964}" srcOrd="5" destOrd="0" presId="urn:microsoft.com/office/officeart/2005/8/layout/process3"/>
    <dgm:cxn modelId="{78E48B50-155F-4F45-9595-2D2924D89477}" type="presParOf" srcId="{2CE3218B-F388-405C-86B2-2E68FD517964}" destId="{D5C2AB52-8980-4518-9D3B-0905E879DF42}" srcOrd="0" destOrd="0" presId="urn:microsoft.com/office/officeart/2005/8/layout/process3"/>
    <dgm:cxn modelId="{F5784ED0-F50B-4CE5-811E-B5D57A9B1D07}" type="presParOf" srcId="{A9A2B152-1865-470B-8BA6-A7AE2B158FB4}" destId="{A8BC01A6-5803-4DC4-93B9-7488DD4851E5}" srcOrd="6" destOrd="0" presId="urn:microsoft.com/office/officeart/2005/8/layout/process3"/>
    <dgm:cxn modelId="{AF5256F1-9F87-4338-A9FC-631D83442A73}" type="presParOf" srcId="{A8BC01A6-5803-4DC4-93B9-7488DD4851E5}" destId="{CFADC9E4-ADFE-4D5D-89ED-5A2ED45B2672}" srcOrd="0" destOrd="0" presId="urn:microsoft.com/office/officeart/2005/8/layout/process3"/>
    <dgm:cxn modelId="{38E2158A-1F92-4A56-8155-6BBD17469019}" type="presParOf" srcId="{A8BC01A6-5803-4DC4-93B9-7488DD4851E5}" destId="{D5CE59C1-5524-465C-B103-B082CAC05657}" srcOrd="1" destOrd="0" presId="urn:microsoft.com/office/officeart/2005/8/layout/process3"/>
    <dgm:cxn modelId="{09AA92CC-7555-40B4-B540-E139A656FD3F}" type="presParOf" srcId="{A8BC01A6-5803-4DC4-93B9-7488DD4851E5}" destId="{E3B96242-6849-4F09-AD24-795DB0ED86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5CA7D3-48FC-484E-B65F-637E4BCB3CF0}" type="doc">
      <dgm:prSet loTypeId="urn:microsoft.com/office/officeart/2005/8/layout/process3" loCatId="process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fr-CA"/>
        </a:p>
      </dgm:t>
    </dgm:pt>
    <dgm:pt modelId="{3A67C400-D3CD-4C5E-A185-C2F03CE6CD74}">
      <dgm:prSet phldrT="[Texte]" custT="1"/>
      <dgm:spPr/>
      <dgm:t>
        <a:bodyPr/>
        <a:lstStyle/>
        <a:p>
          <a:pPr algn="ctr"/>
          <a:r>
            <a:rPr lang="fr-CA" sz="2000" b="1" dirty="0" smtClean="0"/>
            <a:t>Contexte</a:t>
          </a:r>
          <a:endParaRPr lang="fr-CA" sz="2000" b="1" dirty="0"/>
        </a:p>
      </dgm:t>
    </dgm:pt>
    <dgm:pt modelId="{7B322E1E-C74F-4410-B5D3-1C7B3D97545F}" type="parTrans" cxnId="{A0218733-0FC0-4454-95F8-0AEFA53885F8}">
      <dgm:prSet/>
      <dgm:spPr/>
      <dgm:t>
        <a:bodyPr/>
        <a:lstStyle/>
        <a:p>
          <a:endParaRPr lang="fr-CA"/>
        </a:p>
      </dgm:t>
    </dgm:pt>
    <dgm:pt modelId="{520F1862-F7EE-4334-B063-BD0245D98B87}" type="sibTrans" cxnId="{A0218733-0FC0-4454-95F8-0AEFA53885F8}">
      <dgm:prSet/>
      <dgm:spPr/>
      <dgm:t>
        <a:bodyPr/>
        <a:lstStyle/>
        <a:p>
          <a:endParaRPr lang="fr-CA"/>
        </a:p>
      </dgm:t>
    </dgm:pt>
    <dgm:pt modelId="{CA51BBCD-883E-4F55-8DA5-8AB880A37099}">
      <dgm:prSet phldrT="[Texte]" custT="1"/>
      <dgm:spPr/>
      <dgm:t>
        <a:bodyPr/>
        <a:lstStyle/>
        <a:p>
          <a:pPr algn="ctr"/>
          <a:r>
            <a:rPr lang="fr-CA" sz="2000" b="1" dirty="0" smtClean="0"/>
            <a:t>Obstacles </a:t>
          </a:r>
          <a:endParaRPr lang="fr-CA" sz="2000" b="1" dirty="0"/>
        </a:p>
      </dgm:t>
    </dgm:pt>
    <dgm:pt modelId="{D556BCB3-AC5C-472D-957E-008C6513BF87}" type="parTrans" cxnId="{698FE2F2-4EAB-4D62-9A3F-3CAF8D2B81B7}">
      <dgm:prSet/>
      <dgm:spPr/>
      <dgm:t>
        <a:bodyPr/>
        <a:lstStyle/>
        <a:p>
          <a:endParaRPr lang="fr-CA"/>
        </a:p>
      </dgm:t>
    </dgm:pt>
    <dgm:pt modelId="{413F9BDD-6642-4A55-9B1C-2ABCC55D5117}" type="sibTrans" cxnId="{698FE2F2-4EAB-4D62-9A3F-3CAF8D2B81B7}">
      <dgm:prSet/>
      <dgm:spPr/>
      <dgm:t>
        <a:bodyPr/>
        <a:lstStyle/>
        <a:p>
          <a:endParaRPr lang="fr-CA"/>
        </a:p>
      </dgm:t>
    </dgm:pt>
    <dgm:pt modelId="{491C8455-FB4B-436F-9491-2CD182392B72}">
      <dgm:prSet phldrT="[Texte]"/>
      <dgm:spPr/>
      <dgm:t>
        <a:bodyPr/>
        <a:lstStyle/>
        <a:p>
          <a:r>
            <a:rPr lang="fr-CA" dirty="0" smtClean="0"/>
            <a:t>Peur sang </a:t>
          </a:r>
          <a:endParaRPr lang="fr-CA" dirty="0"/>
        </a:p>
      </dgm:t>
    </dgm:pt>
    <dgm:pt modelId="{667B18E5-9F6D-4689-BD73-FDC13F522A7C}" type="parTrans" cxnId="{74894437-9840-4A9F-85B6-E7D2BA939D42}">
      <dgm:prSet/>
      <dgm:spPr/>
      <dgm:t>
        <a:bodyPr/>
        <a:lstStyle/>
        <a:p>
          <a:endParaRPr lang="fr-CA"/>
        </a:p>
      </dgm:t>
    </dgm:pt>
    <dgm:pt modelId="{08F24B15-B042-4225-B8A4-933411C5092C}" type="sibTrans" cxnId="{74894437-9840-4A9F-85B6-E7D2BA939D42}">
      <dgm:prSet/>
      <dgm:spPr/>
      <dgm:t>
        <a:bodyPr/>
        <a:lstStyle/>
        <a:p>
          <a:endParaRPr lang="fr-CA"/>
        </a:p>
      </dgm:t>
    </dgm:pt>
    <dgm:pt modelId="{1A77B1A7-0513-4E40-94A6-895657AB1506}">
      <dgm:prSet phldrT="[Texte]" custT="1"/>
      <dgm:spPr/>
      <dgm:t>
        <a:bodyPr/>
        <a:lstStyle/>
        <a:p>
          <a:pPr algn="ctr"/>
          <a:r>
            <a:rPr lang="fr-CA" sz="2000" b="1" dirty="0" smtClean="0"/>
            <a:t>Solutions</a:t>
          </a:r>
          <a:endParaRPr lang="fr-CA" sz="2000" b="1" dirty="0"/>
        </a:p>
      </dgm:t>
    </dgm:pt>
    <dgm:pt modelId="{7CFBA247-7845-4AA0-94D3-3ACC62185832}" type="parTrans" cxnId="{6F6E3946-B66C-4D98-A780-120343288600}">
      <dgm:prSet/>
      <dgm:spPr/>
      <dgm:t>
        <a:bodyPr/>
        <a:lstStyle/>
        <a:p>
          <a:endParaRPr lang="fr-CA"/>
        </a:p>
      </dgm:t>
    </dgm:pt>
    <dgm:pt modelId="{E689AE15-B3BA-434E-B8D8-E61A618A2C8E}" type="sibTrans" cxnId="{6F6E3946-B66C-4D98-A780-120343288600}">
      <dgm:prSet/>
      <dgm:spPr/>
      <dgm:t>
        <a:bodyPr/>
        <a:lstStyle/>
        <a:p>
          <a:endParaRPr lang="fr-CA"/>
        </a:p>
      </dgm:t>
    </dgm:pt>
    <dgm:pt modelId="{5EC59820-6CC1-47B4-B940-1022997C0593}">
      <dgm:prSet phldrT="[Texte]"/>
      <dgm:spPr/>
      <dgm:t>
        <a:bodyPr/>
        <a:lstStyle/>
        <a:p>
          <a:r>
            <a:rPr lang="fr-CA" dirty="0" smtClean="0"/>
            <a:t>Approche collaborative</a:t>
          </a:r>
          <a:endParaRPr lang="fr-CA" dirty="0"/>
        </a:p>
      </dgm:t>
    </dgm:pt>
    <dgm:pt modelId="{6D1D0C15-2949-4BF9-BFC7-795102FBB9C1}" type="parTrans" cxnId="{09490239-BA80-4F83-8DE4-69D4EC55A36E}">
      <dgm:prSet/>
      <dgm:spPr/>
      <dgm:t>
        <a:bodyPr/>
        <a:lstStyle/>
        <a:p>
          <a:endParaRPr lang="fr-CA"/>
        </a:p>
      </dgm:t>
    </dgm:pt>
    <dgm:pt modelId="{2FC99F56-6AC6-41A5-9C5D-EDDFFE0E87A9}" type="sibTrans" cxnId="{09490239-BA80-4F83-8DE4-69D4EC55A36E}">
      <dgm:prSet/>
      <dgm:spPr/>
      <dgm:t>
        <a:bodyPr/>
        <a:lstStyle/>
        <a:p>
          <a:endParaRPr lang="fr-CA"/>
        </a:p>
      </dgm:t>
    </dgm:pt>
    <dgm:pt modelId="{013DDB3B-A914-4D79-A627-F51B606077E4}">
      <dgm:prSet phldrT="[Texte]"/>
      <dgm:spPr/>
      <dgm:t>
        <a:bodyPr/>
        <a:lstStyle/>
        <a:p>
          <a:r>
            <a:rPr lang="fr-CA" dirty="0" smtClean="0"/>
            <a:t>Journal de bord </a:t>
          </a:r>
          <a:endParaRPr lang="fr-CA" dirty="0"/>
        </a:p>
      </dgm:t>
    </dgm:pt>
    <dgm:pt modelId="{9C9C12F3-CD93-4974-90A2-70137D92B66B}" type="parTrans" cxnId="{0AB6134D-708C-43EF-A27B-A9185A52EBC8}">
      <dgm:prSet/>
      <dgm:spPr/>
      <dgm:t>
        <a:bodyPr/>
        <a:lstStyle/>
        <a:p>
          <a:endParaRPr lang="fr-CA"/>
        </a:p>
      </dgm:t>
    </dgm:pt>
    <dgm:pt modelId="{57C44E5B-82E6-435D-81B4-C3976F9C725A}" type="sibTrans" cxnId="{0AB6134D-708C-43EF-A27B-A9185A52EBC8}">
      <dgm:prSet/>
      <dgm:spPr/>
      <dgm:t>
        <a:bodyPr/>
        <a:lstStyle/>
        <a:p>
          <a:endParaRPr lang="fr-CA"/>
        </a:p>
      </dgm:t>
    </dgm:pt>
    <dgm:pt modelId="{28C20824-1B58-4FA8-A48F-9EC400ADDA2B}">
      <dgm:prSet phldrT="[Texte]"/>
      <dgm:spPr/>
      <dgm:t>
        <a:bodyPr/>
        <a:lstStyle/>
        <a:p>
          <a:r>
            <a:rPr lang="fr-CA" dirty="0" smtClean="0"/>
            <a:t>Soutien réflexif</a:t>
          </a:r>
          <a:endParaRPr lang="fr-CA" dirty="0"/>
        </a:p>
      </dgm:t>
    </dgm:pt>
    <dgm:pt modelId="{998272E4-8F66-4C3E-8C0C-86916014075C}" type="parTrans" cxnId="{960AC83D-A7D4-43CD-B9AC-539989C1FB32}">
      <dgm:prSet/>
      <dgm:spPr/>
      <dgm:t>
        <a:bodyPr/>
        <a:lstStyle/>
        <a:p>
          <a:endParaRPr lang="fr-CA"/>
        </a:p>
      </dgm:t>
    </dgm:pt>
    <dgm:pt modelId="{BF446E63-C6A1-4BA9-9C74-5123F9F24508}" type="sibTrans" cxnId="{960AC83D-A7D4-43CD-B9AC-539989C1FB32}">
      <dgm:prSet/>
      <dgm:spPr/>
      <dgm:t>
        <a:bodyPr/>
        <a:lstStyle/>
        <a:p>
          <a:endParaRPr lang="fr-CA"/>
        </a:p>
      </dgm:t>
    </dgm:pt>
    <dgm:pt modelId="{ED5AF7AE-19DE-4D74-8D95-EA2BB893447D}">
      <dgm:prSet phldrT="[Texte]"/>
      <dgm:spPr/>
      <dgm:t>
        <a:bodyPr/>
        <a:lstStyle/>
        <a:p>
          <a:r>
            <a:rPr lang="fr-CA" dirty="0" smtClean="0"/>
            <a:t>Stage d’appropriation</a:t>
          </a:r>
          <a:endParaRPr lang="fr-CA" dirty="0"/>
        </a:p>
      </dgm:t>
    </dgm:pt>
    <dgm:pt modelId="{2FA91E25-CEE7-4FA5-8A5A-8E2693B208A3}" type="parTrans" cxnId="{D1F272CC-6256-48EF-AC48-5A3C8274741B}">
      <dgm:prSet/>
      <dgm:spPr/>
      <dgm:t>
        <a:bodyPr/>
        <a:lstStyle/>
        <a:p>
          <a:endParaRPr lang="fr-CA"/>
        </a:p>
      </dgm:t>
    </dgm:pt>
    <dgm:pt modelId="{CF02201C-B931-4549-917A-2EC8A2462E18}" type="sibTrans" cxnId="{D1F272CC-6256-48EF-AC48-5A3C8274741B}">
      <dgm:prSet/>
      <dgm:spPr/>
      <dgm:t>
        <a:bodyPr/>
        <a:lstStyle/>
        <a:p>
          <a:endParaRPr lang="fr-CA"/>
        </a:p>
      </dgm:t>
    </dgm:pt>
    <dgm:pt modelId="{85FC21B7-2333-4DA2-BD9A-02607B7063B6}">
      <dgm:prSet custT="1"/>
      <dgm:spPr/>
      <dgm:t>
        <a:bodyPr/>
        <a:lstStyle/>
        <a:p>
          <a:r>
            <a:rPr lang="fr-CA" sz="1600" b="1" dirty="0" smtClean="0"/>
            <a:t>Manifestations</a:t>
          </a:r>
          <a:endParaRPr lang="fr-CA" sz="1600" b="1" dirty="0"/>
        </a:p>
      </dgm:t>
    </dgm:pt>
    <dgm:pt modelId="{B2A62D8E-1BF4-48AB-B470-B66CBA8A8635}" type="parTrans" cxnId="{E9C675F4-6D5C-49D3-8041-BDE2CAD197B8}">
      <dgm:prSet/>
      <dgm:spPr/>
      <dgm:t>
        <a:bodyPr/>
        <a:lstStyle/>
        <a:p>
          <a:endParaRPr lang="fr-CA"/>
        </a:p>
      </dgm:t>
    </dgm:pt>
    <dgm:pt modelId="{AC9B1148-A305-4FFD-AE0B-1C54FEA80329}" type="sibTrans" cxnId="{E9C675F4-6D5C-49D3-8041-BDE2CAD197B8}">
      <dgm:prSet/>
      <dgm:spPr/>
      <dgm:t>
        <a:bodyPr/>
        <a:lstStyle/>
        <a:p>
          <a:endParaRPr lang="fr-CA"/>
        </a:p>
      </dgm:t>
    </dgm:pt>
    <dgm:pt modelId="{02B44BC2-B911-438F-BC0E-0AA2D1CA6330}">
      <dgm:prSet/>
      <dgm:spPr/>
      <dgm:t>
        <a:bodyPr/>
        <a:lstStyle/>
        <a:p>
          <a:r>
            <a:rPr lang="fr-FR" dirty="0" smtClean="0"/>
            <a:t>Perte conscience</a:t>
          </a:r>
          <a:endParaRPr lang="fr-FR" dirty="0"/>
        </a:p>
      </dgm:t>
    </dgm:pt>
    <dgm:pt modelId="{88FD4A51-4A48-4564-81EF-AE91CB11A580}" type="parTrans" cxnId="{AC740249-32D6-4FCE-A1E9-4AE269BA6956}">
      <dgm:prSet/>
      <dgm:spPr/>
      <dgm:t>
        <a:bodyPr/>
        <a:lstStyle/>
        <a:p>
          <a:endParaRPr lang="fr-FR"/>
        </a:p>
      </dgm:t>
    </dgm:pt>
    <dgm:pt modelId="{E416DE89-B4F4-467A-A677-0493F38C1DCB}" type="sibTrans" cxnId="{AC740249-32D6-4FCE-A1E9-4AE269BA6956}">
      <dgm:prSet/>
      <dgm:spPr/>
      <dgm:t>
        <a:bodyPr/>
        <a:lstStyle/>
        <a:p>
          <a:endParaRPr lang="fr-FR"/>
        </a:p>
      </dgm:t>
    </dgm:pt>
    <dgm:pt modelId="{CDFA287C-9FEC-4689-8299-0E32473E968E}">
      <dgm:prSet/>
      <dgm:spPr/>
      <dgm:t>
        <a:bodyPr/>
        <a:lstStyle/>
        <a:p>
          <a:r>
            <a:rPr lang="fr-FR" dirty="0" smtClean="0"/>
            <a:t>Abandon </a:t>
          </a:r>
          <a:endParaRPr lang="fr-FR" dirty="0"/>
        </a:p>
      </dgm:t>
    </dgm:pt>
    <dgm:pt modelId="{F9E90464-DA37-487E-9816-7C9F85EE0319}" type="parTrans" cxnId="{25B02794-1CB6-487C-90EE-B4EBD8D9D67B}">
      <dgm:prSet/>
      <dgm:spPr/>
      <dgm:t>
        <a:bodyPr/>
        <a:lstStyle/>
        <a:p>
          <a:endParaRPr lang="fr-FR"/>
        </a:p>
      </dgm:t>
    </dgm:pt>
    <dgm:pt modelId="{FB416AD4-DEA4-4101-9441-55C6CA7547F3}" type="sibTrans" cxnId="{25B02794-1CB6-487C-90EE-B4EBD8D9D67B}">
      <dgm:prSet/>
      <dgm:spPr/>
      <dgm:t>
        <a:bodyPr/>
        <a:lstStyle/>
        <a:p>
          <a:endParaRPr lang="fr-FR"/>
        </a:p>
      </dgm:t>
    </dgm:pt>
    <dgm:pt modelId="{8B60C982-4E18-4642-B616-3D937C756886}">
      <dgm:prSet phldrT="[Texte]"/>
      <dgm:spPr/>
      <dgm:t>
        <a:bodyPr/>
        <a:lstStyle/>
        <a:p>
          <a:endParaRPr lang="fr-CA" dirty="0"/>
        </a:p>
      </dgm:t>
    </dgm:pt>
    <dgm:pt modelId="{DE2B0E66-C6E1-4A9D-BF26-D3627A2A010D}" type="parTrans" cxnId="{C00CE493-B1B2-480D-A2A2-5F270FC98CD3}">
      <dgm:prSet/>
      <dgm:spPr/>
      <dgm:t>
        <a:bodyPr/>
        <a:lstStyle/>
        <a:p>
          <a:endParaRPr lang="fr-FR"/>
        </a:p>
      </dgm:t>
    </dgm:pt>
    <dgm:pt modelId="{66E7AF6C-0842-4126-B3F6-3ED858A18228}" type="sibTrans" cxnId="{C00CE493-B1B2-480D-A2A2-5F270FC98CD3}">
      <dgm:prSet/>
      <dgm:spPr/>
      <dgm:t>
        <a:bodyPr/>
        <a:lstStyle/>
        <a:p>
          <a:endParaRPr lang="fr-FR"/>
        </a:p>
      </dgm:t>
    </dgm:pt>
    <dgm:pt modelId="{F2D40356-EA1A-4C34-BD31-9FFA2BCDA0D6}">
      <dgm:prSet/>
      <dgm:spPr/>
      <dgm:t>
        <a:bodyPr/>
        <a:lstStyle/>
        <a:p>
          <a:endParaRPr lang="fr-FR" dirty="0"/>
        </a:p>
      </dgm:t>
    </dgm:pt>
    <dgm:pt modelId="{28221C66-1F7E-4B0E-903C-AABC8940869B}" type="parTrans" cxnId="{F555D812-2954-4617-9339-D53850FFB43E}">
      <dgm:prSet/>
      <dgm:spPr/>
      <dgm:t>
        <a:bodyPr/>
        <a:lstStyle/>
        <a:p>
          <a:endParaRPr lang="fr-FR"/>
        </a:p>
      </dgm:t>
    </dgm:pt>
    <dgm:pt modelId="{76962362-1C7D-4DA7-9CB0-28BA34F594F8}" type="sibTrans" cxnId="{F555D812-2954-4617-9339-D53850FFB43E}">
      <dgm:prSet/>
      <dgm:spPr/>
      <dgm:t>
        <a:bodyPr/>
        <a:lstStyle/>
        <a:p>
          <a:endParaRPr lang="fr-FR"/>
        </a:p>
      </dgm:t>
    </dgm:pt>
    <dgm:pt modelId="{60AEEA97-2D7B-4253-B8FA-C292C74E3D27}">
      <dgm:prSet phldrT="[Texte]"/>
      <dgm:spPr/>
      <dgm:t>
        <a:bodyPr/>
        <a:lstStyle/>
        <a:p>
          <a:endParaRPr lang="fr-CA" dirty="0"/>
        </a:p>
      </dgm:t>
    </dgm:pt>
    <dgm:pt modelId="{AB11CA3A-E438-4960-A71A-24C5F5A1F554}" type="parTrans" cxnId="{7A28C0FF-55F9-44B6-8E6B-2C6CFEC225F0}">
      <dgm:prSet/>
      <dgm:spPr/>
      <dgm:t>
        <a:bodyPr/>
        <a:lstStyle/>
        <a:p>
          <a:endParaRPr lang="fr-FR"/>
        </a:p>
      </dgm:t>
    </dgm:pt>
    <dgm:pt modelId="{C833A5A7-9EC3-49DA-B36F-D0A6E22C94B4}" type="sibTrans" cxnId="{7A28C0FF-55F9-44B6-8E6B-2C6CFEC225F0}">
      <dgm:prSet/>
      <dgm:spPr/>
      <dgm:t>
        <a:bodyPr/>
        <a:lstStyle/>
        <a:p>
          <a:endParaRPr lang="fr-FR"/>
        </a:p>
      </dgm:t>
    </dgm:pt>
    <dgm:pt modelId="{02128973-3A9E-4D20-B0DF-0C5B42221F3F}">
      <dgm:prSet/>
      <dgm:spPr/>
      <dgm:t>
        <a:bodyPr/>
        <a:lstStyle/>
        <a:p>
          <a:endParaRPr lang="fr-FR" dirty="0"/>
        </a:p>
      </dgm:t>
    </dgm:pt>
    <dgm:pt modelId="{C9FE6599-57D5-41B6-95A7-4E8E38685AEF}" type="parTrans" cxnId="{F9F101E7-2B95-4C64-AD71-3A738AECF09E}">
      <dgm:prSet/>
      <dgm:spPr/>
      <dgm:t>
        <a:bodyPr/>
        <a:lstStyle/>
        <a:p>
          <a:endParaRPr lang="fr-FR"/>
        </a:p>
      </dgm:t>
    </dgm:pt>
    <dgm:pt modelId="{34179AC8-1E76-4D3D-AA90-812E13F91CE1}" type="sibTrans" cxnId="{F9F101E7-2B95-4C64-AD71-3A738AECF09E}">
      <dgm:prSet/>
      <dgm:spPr/>
      <dgm:t>
        <a:bodyPr/>
        <a:lstStyle/>
        <a:p>
          <a:endParaRPr lang="fr-FR"/>
        </a:p>
      </dgm:t>
    </dgm:pt>
    <dgm:pt modelId="{96C8F625-E766-4794-93C7-E130DE164190}">
      <dgm:prSet phldrT="[Texte]"/>
      <dgm:spPr/>
      <dgm:t>
        <a:bodyPr/>
        <a:lstStyle/>
        <a:p>
          <a:endParaRPr lang="fr-CA" dirty="0"/>
        </a:p>
      </dgm:t>
    </dgm:pt>
    <dgm:pt modelId="{7D9A2DE9-17E3-4D4D-9D3C-284923AAB3A7}" type="parTrans" cxnId="{D62CA1B1-BB39-4D2A-86EA-9051DF8025E7}">
      <dgm:prSet/>
      <dgm:spPr/>
      <dgm:t>
        <a:bodyPr/>
        <a:lstStyle/>
        <a:p>
          <a:endParaRPr lang="fr-FR"/>
        </a:p>
      </dgm:t>
    </dgm:pt>
    <dgm:pt modelId="{BC5E22D3-E26B-4141-A052-620BD5C06A1B}" type="sibTrans" cxnId="{D62CA1B1-BB39-4D2A-86EA-9051DF8025E7}">
      <dgm:prSet/>
      <dgm:spPr/>
      <dgm:t>
        <a:bodyPr/>
        <a:lstStyle/>
        <a:p>
          <a:endParaRPr lang="fr-FR"/>
        </a:p>
      </dgm:t>
    </dgm:pt>
    <dgm:pt modelId="{2918D500-420D-480B-818B-6C88831F110E}">
      <dgm:prSet phldrT="[Texte]"/>
      <dgm:spPr/>
      <dgm:t>
        <a:bodyPr/>
        <a:lstStyle/>
        <a:p>
          <a:endParaRPr lang="fr-CA" dirty="0"/>
        </a:p>
      </dgm:t>
    </dgm:pt>
    <dgm:pt modelId="{F592E1BB-2A24-462E-A389-B3322B4FD86D}" type="parTrans" cxnId="{3D99E079-4839-4F5C-9C8D-804E8B207171}">
      <dgm:prSet/>
      <dgm:spPr/>
      <dgm:t>
        <a:bodyPr/>
        <a:lstStyle/>
        <a:p>
          <a:endParaRPr lang="fr-FR"/>
        </a:p>
      </dgm:t>
    </dgm:pt>
    <dgm:pt modelId="{D9785595-7816-4075-9AFF-2CF8BA41DD79}" type="sibTrans" cxnId="{3D99E079-4839-4F5C-9C8D-804E8B207171}">
      <dgm:prSet/>
      <dgm:spPr/>
      <dgm:t>
        <a:bodyPr/>
        <a:lstStyle/>
        <a:p>
          <a:endParaRPr lang="fr-FR"/>
        </a:p>
      </dgm:t>
    </dgm:pt>
    <dgm:pt modelId="{E936E89A-8EFE-4D06-981C-F0ACE6AED0F0}">
      <dgm:prSet phldrT="[Texte]"/>
      <dgm:spPr/>
      <dgm:t>
        <a:bodyPr/>
        <a:lstStyle/>
        <a:p>
          <a:endParaRPr lang="fr-CA" dirty="0"/>
        </a:p>
      </dgm:t>
    </dgm:pt>
    <dgm:pt modelId="{E6773E73-593B-4152-A169-FF6B0BAB0E26}" type="parTrans" cxnId="{6A7DE3AF-474F-441A-B7F1-494F80E9F2DE}">
      <dgm:prSet/>
      <dgm:spPr/>
      <dgm:t>
        <a:bodyPr/>
        <a:lstStyle/>
        <a:p>
          <a:endParaRPr lang="fr-FR"/>
        </a:p>
      </dgm:t>
    </dgm:pt>
    <dgm:pt modelId="{E3ABB08F-FB06-4B8F-96DF-95A2F849973F}" type="sibTrans" cxnId="{6A7DE3AF-474F-441A-B7F1-494F80E9F2DE}">
      <dgm:prSet/>
      <dgm:spPr/>
      <dgm:t>
        <a:bodyPr/>
        <a:lstStyle/>
        <a:p>
          <a:endParaRPr lang="fr-FR"/>
        </a:p>
      </dgm:t>
    </dgm:pt>
    <dgm:pt modelId="{F6A6D346-72D1-4146-A073-C4B4D81436BD}">
      <dgm:prSet phldrT="[Texte]"/>
      <dgm:spPr/>
      <dgm:t>
        <a:bodyPr/>
        <a:lstStyle/>
        <a:p>
          <a:endParaRPr lang="fr-CA" dirty="0"/>
        </a:p>
      </dgm:t>
    </dgm:pt>
    <dgm:pt modelId="{AFE5BD0F-662A-4FA1-BCB2-DE9301B704F6}" type="parTrans" cxnId="{B0A8D6AE-351A-40A4-A1F6-995DE4BC55CB}">
      <dgm:prSet/>
      <dgm:spPr/>
      <dgm:t>
        <a:bodyPr/>
        <a:lstStyle/>
        <a:p>
          <a:endParaRPr lang="fr-FR"/>
        </a:p>
      </dgm:t>
    </dgm:pt>
    <dgm:pt modelId="{721423B8-6B1F-4B5F-B6D1-74750B7DC7A7}" type="sibTrans" cxnId="{B0A8D6AE-351A-40A4-A1F6-995DE4BC55CB}">
      <dgm:prSet/>
      <dgm:spPr/>
      <dgm:t>
        <a:bodyPr/>
        <a:lstStyle/>
        <a:p>
          <a:endParaRPr lang="fr-FR"/>
        </a:p>
      </dgm:t>
    </dgm:pt>
    <dgm:pt modelId="{E1689693-DD02-49C6-9141-CF49F5E22904}">
      <dgm:prSet phldrT="[Texte]"/>
      <dgm:spPr/>
      <dgm:t>
        <a:bodyPr/>
        <a:lstStyle/>
        <a:p>
          <a:r>
            <a:rPr lang="fr-CA" dirty="0" smtClean="0"/>
            <a:t>Injection</a:t>
          </a:r>
          <a:endParaRPr lang="fr-CA" dirty="0"/>
        </a:p>
      </dgm:t>
    </dgm:pt>
    <dgm:pt modelId="{5734165D-CA66-43C1-9071-DF4BF7359F9F}" type="parTrans" cxnId="{9561F8BB-46AA-4D4D-B2C0-273CF224A416}">
      <dgm:prSet/>
      <dgm:spPr/>
      <dgm:t>
        <a:bodyPr/>
        <a:lstStyle/>
        <a:p>
          <a:endParaRPr lang="fr-FR"/>
        </a:p>
      </dgm:t>
    </dgm:pt>
    <dgm:pt modelId="{FC5ABB2A-A204-459D-AD14-A1144B062405}" type="sibTrans" cxnId="{9561F8BB-46AA-4D4D-B2C0-273CF224A416}">
      <dgm:prSet/>
      <dgm:spPr/>
      <dgm:t>
        <a:bodyPr/>
        <a:lstStyle/>
        <a:p>
          <a:endParaRPr lang="fr-FR"/>
        </a:p>
      </dgm:t>
    </dgm:pt>
    <dgm:pt modelId="{D033CCD8-354D-4C91-A006-38BB8CD49335}">
      <dgm:prSet phldrT="[Texte]"/>
      <dgm:spPr/>
      <dgm:t>
        <a:bodyPr/>
        <a:lstStyle/>
        <a:p>
          <a:r>
            <a:rPr lang="fr-CA" dirty="0" smtClean="0"/>
            <a:t>Fracture ouverte</a:t>
          </a:r>
          <a:endParaRPr lang="fr-CA" dirty="0"/>
        </a:p>
      </dgm:t>
    </dgm:pt>
    <dgm:pt modelId="{98DA020E-FE3B-4260-960C-4E0A441F1771}" type="parTrans" cxnId="{C8553FF1-0C9E-4783-84BB-6A86D6779372}">
      <dgm:prSet/>
      <dgm:spPr/>
      <dgm:t>
        <a:bodyPr/>
        <a:lstStyle/>
        <a:p>
          <a:endParaRPr lang="fr-FR"/>
        </a:p>
      </dgm:t>
    </dgm:pt>
    <dgm:pt modelId="{5483131B-AF6F-47A2-803D-CD79FAAB9DB3}" type="sibTrans" cxnId="{C8553FF1-0C9E-4783-84BB-6A86D6779372}">
      <dgm:prSet/>
      <dgm:spPr/>
      <dgm:t>
        <a:bodyPr/>
        <a:lstStyle/>
        <a:p>
          <a:endParaRPr lang="fr-FR"/>
        </a:p>
      </dgm:t>
    </dgm:pt>
    <dgm:pt modelId="{1FCB927A-0014-47C3-8330-60063097C28D}">
      <dgm:prSet phldrT="[Texte]"/>
      <dgm:spPr/>
      <dgm:t>
        <a:bodyPr/>
        <a:lstStyle/>
        <a:p>
          <a:r>
            <a:rPr lang="fr-CA" dirty="0" smtClean="0"/>
            <a:t>Installation cathéter</a:t>
          </a:r>
          <a:endParaRPr lang="fr-CA" dirty="0"/>
        </a:p>
      </dgm:t>
    </dgm:pt>
    <dgm:pt modelId="{E228064D-7B43-4B1F-9555-8E41EC9B3FC5}" type="parTrans" cxnId="{88B01919-8CC6-457C-8BFD-EF14D1B402EF}">
      <dgm:prSet/>
      <dgm:spPr/>
      <dgm:t>
        <a:bodyPr/>
        <a:lstStyle/>
        <a:p>
          <a:endParaRPr lang="fr-FR"/>
        </a:p>
      </dgm:t>
    </dgm:pt>
    <dgm:pt modelId="{DD24BF36-64F2-40E2-83D9-9730374ED60D}" type="sibTrans" cxnId="{88B01919-8CC6-457C-8BFD-EF14D1B402EF}">
      <dgm:prSet/>
      <dgm:spPr/>
      <dgm:t>
        <a:bodyPr/>
        <a:lstStyle/>
        <a:p>
          <a:endParaRPr lang="fr-FR"/>
        </a:p>
      </dgm:t>
    </dgm:pt>
    <dgm:pt modelId="{A9A2B152-1865-470B-8BA6-A7AE2B158FB4}" type="pres">
      <dgm:prSet presAssocID="{355CA7D3-48FC-484E-B65F-637E4BCB3C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9AC95E8-C14F-4357-A6C6-3F4E56E6A5CC}" type="pres">
      <dgm:prSet presAssocID="{3A67C400-D3CD-4C5E-A185-C2F03CE6CD74}" presName="composite" presStyleCnt="0"/>
      <dgm:spPr/>
    </dgm:pt>
    <dgm:pt modelId="{E73E5A68-1F7F-47AE-B07F-1973E2E97E10}" type="pres">
      <dgm:prSet presAssocID="{3A67C400-D3CD-4C5E-A185-C2F03CE6CD7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528CF6C-C4C5-4278-8253-00AB69D51E8E}" type="pres">
      <dgm:prSet presAssocID="{3A67C400-D3CD-4C5E-A185-C2F03CE6CD74}" presName="parSh" presStyleLbl="node1" presStyleIdx="0" presStyleCnt="4"/>
      <dgm:spPr/>
      <dgm:t>
        <a:bodyPr/>
        <a:lstStyle/>
        <a:p>
          <a:endParaRPr lang="fr-CA"/>
        </a:p>
      </dgm:t>
    </dgm:pt>
    <dgm:pt modelId="{C0ED3B93-ECCD-4215-80F7-66EC7D26103E}" type="pres">
      <dgm:prSet presAssocID="{3A67C400-D3CD-4C5E-A185-C2F03CE6CD74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E87C3AC-2D3D-4958-9307-1BE18E87C50D}" type="pres">
      <dgm:prSet presAssocID="{520F1862-F7EE-4334-B063-BD0245D98B87}" presName="sibTrans" presStyleLbl="sibTrans2D1" presStyleIdx="0" presStyleCnt="3"/>
      <dgm:spPr/>
      <dgm:t>
        <a:bodyPr/>
        <a:lstStyle/>
        <a:p>
          <a:endParaRPr lang="fr-CA"/>
        </a:p>
      </dgm:t>
    </dgm:pt>
    <dgm:pt modelId="{BD83BC1E-5C90-4704-9EFD-D880F2516142}" type="pres">
      <dgm:prSet presAssocID="{520F1862-F7EE-4334-B063-BD0245D98B87}" presName="connTx" presStyleLbl="sibTrans2D1" presStyleIdx="0" presStyleCnt="3"/>
      <dgm:spPr/>
      <dgm:t>
        <a:bodyPr/>
        <a:lstStyle/>
        <a:p>
          <a:endParaRPr lang="fr-CA"/>
        </a:p>
      </dgm:t>
    </dgm:pt>
    <dgm:pt modelId="{45BE61A2-7387-41B8-B25C-2D0FD04B74CF}" type="pres">
      <dgm:prSet presAssocID="{85FC21B7-2333-4DA2-BD9A-02607B7063B6}" presName="composite" presStyleCnt="0"/>
      <dgm:spPr/>
    </dgm:pt>
    <dgm:pt modelId="{EA9B4931-E27B-4190-8B17-7FAA61A0C026}" type="pres">
      <dgm:prSet presAssocID="{85FC21B7-2333-4DA2-BD9A-02607B7063B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B953448-41FE-48D8-BF64-4998360D1DB3}" type="pres">
      <dgm:prSet presAssocID="{85FC21B7-2333-4DA2-BD9A-02607B7063B6}" presName="parSh" presStyleLbl="node1" presStyleIdx="1" presStyleCnt="4"/>
      <dgm:spPr/>
      <dgm:t>
        <a:bodyPr/>
        <a:lstStyle/>
        <a:p>
          <a:endParaRPr lang="fr-CA"/>
        </a:p>
      </dgm:t>
    </dgm:pt>
    <dgm:pt modelId="{80D2C06E-DE24-4344-969E-749BFF880F56}" type="pres">
      <dgm:prSet presAssocID="{85FC21B7-2333-4DA2-BD9A-02607B7063B6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7ADCD-F1BB-4C27-A377-DC4075F998B7}" type="pres">
      <dgm:prSet presAssocID="{AC9B1148-A305-4FFD-AE0B-1C54FEA80329}" presName="sibTrans" presStyleLbl="sibTrans2D1" presStyleIdx="1" presStyleCnt="3"/>
      <dgm:spPr/>
      <dgm:t>
        <a:bodyPr/>
        <a:lstStyle/>
        <a:p>
          <a:endParaRPr lang="fr-CA"/>
        </a:p>
      </dgm:t>
    </dgm:pt>
    <dgm:pt modelId="{375D5E8F-36C1-4BB4-903C-D312DC7C141E}" type="pres">
      <dgm:prSet presAssocID="{AC9B1148-A305-4FFD-AE0B-1C54FEA80329}" presName="connTx" presStyleLbl="sibTrans2D1" presStyleIdx="1" presStyleCnt="3"/>
      <dgm:spPr/>
      <dgm:t>
        <a:bodyPr/>
        <a:lstStyle/>
        <a:p>
          <a:endParaRPr lang="fr-CA"/>
        </a:p>
      </dgm:t>
    </dgm:pt>
    <dgm:pt modelId="{13495FD7-D417-4111-9697-BFBF5B103D6F}" type="pres">
      <dgm:prSet presAssocID="{CA51BBCD-883E-4F55-8DA5-8AB880A37099}" presName="composite" presStyleCnt="0"/>
      <dgm:spPr/>
    </dgm:pt>
    <dgm:pt modelId="{C4A2DE1D-10FB-4FA3-84A0-A70F828F57F1}" type="pres">
      <dgm:prSet presAssocID="{CA51BBCD-883E-4F55-8DA5-8AB880A3709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905E1AD-D591-4D87-9C9D-27F22B3D49A3}" type="pres">
      <dgm:prSet presAssocID="{CA51BBCD-883E-4F55-8DA5-8AB880A37099}" presName="parSh" presStyleLbl="node1" presStyleIdx="2" presStyleCnt="4"/>
      <dgm:spPr/>
      <dgm:t>
        <a:bodyPr/>
        <a:lstStyle/>
        <a:p>
          <a:endParaRPr lang="fr-CA"/>
        </a:p>
      </dgm:t>
    </dgm:pt>
    <dgm:pt modelId="{D30D05E7-CF6B-45A0-8371-47D8010F2A44}" type="pres">
      <dgm:prSet presAssocID="{CA51BBCD-883E-4F55-8DA5-8AB880A37099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CE3218B-F388-405C-86B2-2E68FD517964}" type="pres">
      <dgm:prSet presAssocID="{413F9BDD-6642-4A55-9B1C-2ABCC55D5117}" presName="sibTrans" presStyleLbl="sibTrans2D1" presStyleIdx="2" presStyleCnt="3"/>
      <dgm:spPr/>
      <dgm:t>
        <a:bodyPr/>
        <a:lstStyle/>
        <a:p>
          <a:endParaRPr lang="fr-CA"/>
        </a:p>
      </dgm:t>
    </dgm:pt>
    <dgm:pt modelId="{D5C2AB52-8980-4518-9D3B-0905E879DF42}" type="pres">
      <dgm:prSet presAssocID="{413F9BDD-6642-4A55-9B1C-2ABCC55D5117}" presName="connTx" presStyleLbl="sibTrans2D1" presStyleIdx="2" presStyleCnt="3"/>
      <dgm:spPr/>
      <dgm:t>
        <a:bodyPr/>
        <a:lstStyle/>
        <a:p>
          <a:endParaRPr lang="fr-CA"/>
        </a:p>
      </dgm:t>
    </dgm:pt>
    <dgm:pt modelId="{A8BC01A6-5803-4DC4-93B9-7488DD4851E5}" type="pres">
      <dgm:prSet presAssocID="{1A77B1A7-0513-4E40-94A6-895657AB1506}" presName="composite" presStyleCnt="0"/>
      <dgm:spPr/>
    </dgm:pt>
    <dgm:pt modelId="{CFADC9E4-ADFE-4D5D-89ED-5A2ED45B2672}" type="pres">
      <dgm:prSet presAssocID="{1A77B1A7-0513-4E40-94A6-895657AB150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5CE59C1-5524-465C-B103-B082CAC05657}" type="pres">
      <dgm:prSet presAssocID="{1A77B1A7-0513-4E40-94A6-895657AB1506}" presName="parSh" presStyleLbl="node1" presStyleIdx="3" presStyleCnt="4"/>
      <dgm:spPr/>
      <dgm:t>
        <a:bodyPr/>
        <a:lstStyle/>
        <a:p>
          <a:endParaRPr lang="fr-CA"/>
        </a:p>
      </dgm:t>
    </dgm:pt>
    <dgm:pt modelId="{E3B96242-6849-4F09-AD24-795DB0ED86FE}" type="pres">
      <dgm:prSet presAssocID="{1A77B1A7-0513-4E40-94A6-895657AB150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F555D812-2954-4617-9339-D53850FFB43E}" srcId="{85FC21B7-2333-4DA2-BD9A-02607B7063B6}" destId="{F2D40356-EA1A-4C34-BD31-9FFA2BCDA0D6}" srcOrd="0" destOrd="0" parTransId="{28221C66-1F7E-4B0E-903C-AABC8940869B}" sibTransId="{76962362-1C7D-4DA7-9CB0-28BA34F594F8}"/>
    <dgm:cxn modelId="{23D1155C-DB50-4786-BA05-6AC8BC6FBCB2}" type="presOf" srcId="{85FC21B7-2333-4DA2-BD9A-02607B7063B6}" destId="{EA9B4931-E27B-4190-8B17-7FAA61A0C026}" srcOrd="0" destOrd="0" presId="urn:microsoft.com/office/officeart/2005/8/layout/process3"/>
    <dgm:cxn modelId="{4545B723-6F19-418B-A039-72DCF2A5FBE5}" type="presOf" srcId="{520F1862-F7EE-4334-B063-BD0245D98B87}" destId="{BD83BC1E-5C90-4704-9EFD-D880F2516142}" srcOrd="1" destOrd="0" presId="urn:microsoft.com/office/officeart/2005/8/layout/process3"/>
    <dgm:cxn modelId="{F9F101E7-2B95-4C64-AD71-3A738AECF09E}" srcId="{85FC21B7-2333-4DA2-BD9A-02607B7063B6}" destId="{02128973-3A9E-4D20-B0DF-0C5B42221F3F}" srcOrd="1" destOrd="0" parTransId="{C9FE6599-57D5-41B6-95A7-4E8E38685AEF}" sibTransId="{34179AC8-1E76-4D3D-AA90-812E13F91CE1}"/>
    <dgm:cxn modelId="{6A7DE3AF-474F-441A-B7F1-494F80E9F2DE}" srcId="{1A77B1A7-0513-4E40-94A6-895657AB1506}" destId="{E936E89A-8EFE-4D06-981C-F0ACE6AED0F0}" srcOrd="0" destOrd="0" parTransId="{E6773E73-593B-4152-A169-FF6B0BAB0E26}" sibTransId="{E3ABB08F-FB06-4B8F-96DF-95A2F849973F}"/>
    <dgm:cxn modelId="{4D23A61E-91F6-47EE-9302-D4AEAE594756}" type="presOf" srcId="{8B60C982-4E18-4642-B616-3D937C756886}" destId="{C0ED3B93-ECCD-4215-80F7-66EC7D26103E}" srcOrd="0" destOrd="1" presId="urn:microsoft.com/office/officeart/2005/8/layout/process3"/>
    <dgm:cxn modelId="{6F6E3946-B66C-4D98-A780-120343288600}" srcId="{355CA7D3-48FC-484E-B65F-637E4BCB3CF0}" destId="{1A77B1A7-0513-4E40-94A6-895657AB1506}" srcOrd="3" destOrd="0" parTransId="{7CFBA247-7845-4AA0-94D3-3ACC62185832}" sibTransId="{E689AE15-B3BA-434E-B8D8-E61A618A2C8E}"/>
    <dgm:cxn modelId="{D1F272CC-6256-48EF-AC48-5A3C8274741B}" srcId="{1A77B1A7-0513-4E40-94A6-895657AB1506}" destId="{ED5AF7AE-19DE-4D74-8D95-EA2BB893447D}" srcOrd="5" destOrd="0" parTransId="{2FA91E25-CEE7-4FA5-8A5A-8E2693B208A3}" sibTransId="{CF02201C-B931-4549-917A-2EC8A2462E18}"/>
    <dgm:cxn modelId="{D62CA1B1-BB39-4D2A-86EA-9051DF8025E7}" srcId="{CA51BBCD-883E-4F55-8DA5-8AB880A37099}" destId="{96C8F625-E766-4794-93C7-E130DE164190}" srcOrd="0" destOrd="0" parTransId="{7D9A2DE9-17E3-4D4D-9D3C-284923AAB3A7}" sibTransId="{BC5E22D3-E26B-4141-A052-620BD5C06A1B}"/>
    <dgm:cxn modelId="{E9C675F4-6D5C-49D3-8041-BDE2CAD197B8}" srcId="{355CA7D3-48FC-484E-B65F-637E4BCB3CF0}" destId="{85FC21B7-2333-4DA2-BD9A-02607B7063B6}" srcOrd="1" destOrd="0" parTransId="{B2A62D8E-1BF4-48AB-B470-B66CBA8A8635}" sibTransId="{AC9B1148-A305-4FFD-AE0B-1C54FEA80329}"/>
    <dgm:cxn modelId="{3E7D484F-E062-4592-848B-0574A1911D7A}" type="presOf" srcId="{60AEEA97-2D7B-4253-B8FA-C292C74E3D27}" destId="{C0ED3B93-ECCD-4215-80F7-66EC7D26103E}" srcOrd="0" destOrd="0" presId="urn:microsoft.com/office/officeart/2005/8/layout/process3"/>
    <dgm:cxn modelId="{055FAF8E-0AD8-4A51-8126-5E2B3B245951}" type="presOf" srcId="{3A67C400-D3CD-4C5E-A185-C2F03CE6CD74}" destId="{E73E5A68-1F7F-47AE-B07F-1973E2E97E10}" srcOrd="0" destOrd="0" presId="urn:microsoft.com/office/officeart/2005/8/layout/process3"/>
    <dgm:cxn modelId="{7AC4D6C4-1555-4588-9666-3B24CE6A8584}" type="presOf" srcId="{013DDB3B-A914-4D79-A627-F51B606077E4}" destId="{E3B96242-6849-4F09-AD24-795DB0ED86FE}" srcOrd="0" destOrd="3" presId="urn:microsoft.com/office/officeart/2005/8/layout/process3"/>
    <dgm:cxn modelId="{B8DFC5CC-F2A0-4AFD-99F4-A364DE388D15}" type="presOf" srcId="{CDFA287C-9FEC-4689-8299-0E32473E968E}" destId="{80D2C06E-DE24-4344-969E-749BFF880F56}" srcOrd="0" destOrd="3" presId="urn:microsoft.com/office/officeart/2005/8/layout/process3"/>
    <dgm:cxn modelId="{A0218733-0FC0-4454-95F8-0AEFA53885F8}" srcId="{355CA7D3-48FC-484E-B65F-637E4BCB3CF0}" destId="{3A67C400-D3CD-4C5E-A185-C2F03CE6CD74}" srcOrd="0" destOrd="0" parTransId="{7B322E1E-C74F-4410-B5D3-1C7B3D97545F}" sibTransId="{520F1862-F7EE-4334-B063-BD0245D98B87}"/>
    <dgm:cxn modelId="{AD350ECF-558D-48CC-B470-CEDA823BA121}" type="presOf" srcId="{491C8455-FB4B-436F-9491-2CD182392B72}" destId="{D30D05E7-CF6B-45A0-8371-47D8010F2A44}" srcOrd="0" destOrd="2" presId="urn:microsoft.com/office/officeart/2005/8/layout/process3"/>
    <dgm:cxn modelId="{7A28C0FF-55F9-44B6-8E6B-2C6CFEC225F0}" srcId="{3A67C400-D3CD-4C5E-A185-C2F03CE6CD74}" destId="{60AEEA97-2D7B-4253-B8FA-C292C74E3D27}" srcOrd="0" destOrd="0" parTransId="{AB11CA3A-E438-4960-A71A-24C5F5A1F554}" sibTransId="{C833A5A7-9EC3-49DA-B36F-D0A6E22C94B4}"/>
    <dgm:cxn modelId="{25B02794-1CB6-487C-90EE-B4EBD8D9D67B}" srcId="{85FC21B7-2333-4DA2-BD9A-02607B7063B6}" destId="{CDFA287C-9FEC-4689-8299-0E32473E968E}" srcOrd="3" destOrd="0" parTransId="{F9E90464-DA37-487E-9816-7C9F85EE0319}" sibTransId="{FB416AD4-DEA4-4101-9441-55C6CA7547F3}"/>
    <dgm:cxn modelId="{43094C4B-E97D-4733-B044-3741C1AAE133}" type="presOf" srcId="{520F1862-F7EE-4334-B063-BD0245D98B87}" destId="{CE87C3AC-2D3D-4958-9307-1BE18E87C50D}" srcOrd="0" destOrd="0" presId="urn:microsoft.com/office/officeart/2005/8/layout/process3"/>
    <dgm:cxn modelId="{74894437-9840-4A9F-85B6-E7D2BA939D42}" srcId="{CA51BBCD-883E-4F55-8DA5-8AB880A37099}" destId="{491C8455-FB4B-436F-9491-2CD182392B72}" srcOrd="2" destOrd="0" parTransId="{667B18E5-9F6D-4689-BD73-FDC13F522A7C}" sibTransId="{08F24B15-B042-4225-B8A4-933411C5092C}"/>
    <dgm:cxn modelId="{6C3B1EAF-E578-40B0-B87E-CEAB704032E6}" type="presOf" srcId="{2918D500-420D-480B-818B-6C88831F110E}" destId="{D30D05E7-CF6B-45A0-8371-47D8010F2A44}" srcOrd="0" destOrd="1" presId="urn:microsoft.com/office/officeart/2005/8/layout/process3"/>
    <dgm:cxn modelId="{3D99E079-4839-4F5C-9C8D-804E8B207171}" srcId="{CA51BBCD-883E-4F55-8DA5-8AB880A37099}" destId="{2918D500-420D-480B-818B-6C88831F110E}" srcOrd="1" destOrd="0" parTransId="{F592E1BB-2A24-462E-A389-B3322B4FD86D}" sibTransId="{D9785595-7816-4075-9AFF-2CF8BA41DD79}"/>
    <dgm:cxn modelId="{09490239-BA80-4F83-8DE4-69D4EC55A36E}" srcId="{1A77B1A7-0513-4E40-94A6-895657AB1506}" destId="{5EC59820-6CC1-47B4-B940-1022997C0593}" srcOrd="2" destOrd="0" parTransId="{6D1D0C15-2949-4BF9-BFC7-795102FBB9C1}" sibTransId="{2FC99F56-6AC6-41A5-9C5D-EDDFFE0E87A9}"/>
    <dgm:cxn modelId="{88B01919-8CC6-457C-8BFD-EF14D1B402EF}" srcId="{3A67C400-D3CD-4C5E-A185-C2F03CE6CD74}" destId="{1FCB927A-0014-47C3-8330-60063097C28D}" srcOrd="2" destOrd="0" parTransId="{E228064D-7B43-4B1F-9555-8E41EC9B3FC5}" sibTransId="{DD24BF36-64F2-40E2-83D9-9730374ED60D}"/>
    <dgm:cxn modelId="{9561F8BB-46AA-4D4D-B2C0-273CF224A416}" srcId="{3A67C400-D3CD-4C5E-A185-C2F03CE6CD74}" destId="{E1689693-DD02-49C6-9141-CF49F5E22904}" srcOrd="3" destOrd="0" parTransId="{5734165D-CA66-43C1-9071-DF4BF7359F9F}" sibTransId="{FC5ABB2A-A204-459D-AD14-A1144B062405}"/>
    <dgm:cxn modelId="{23DA0F8B-6D26-4E1D-A2D4-94FC63CF503D}" type="presOf" srcId="{02128973-3A9E-4D20-B0DF-0C5B42221F3F}" destId="{80D2C06E-DE24-4344-969E-749BFF880F56}" srcOrd="0" destOrd="1" presId="urn:microsoft.com/office/officeart/2005/8/layout/process3"/>
    <dgm:cxn modelId="{C8553FF1-0C9E-4783-84BB-6A86D6779372}" srcId="{3A67C400-D3CD-4C5E-A185-C2F03CE6CD74}" destId="{D033CCD8-354D-4C91-A006-38BB8CD49335}" srcOrd="4" destOrd="0" parTransId="{98DA020E-FE3B-4260-960C-4E0A441F1771}" sibTransId="{5483131B-AF6F-47A2-803D-CD79FAAB9DB3}"/>
    <dgm:cxn modelId="{AC740249-32D6-4FCE-A1E9-4AE269BA6956}" srcId="{85FC21B7-2333-4DA2-BD9A-02607B7063B6}" destId="{02B44BC2-B911-438F-BC0E-0AA2D1CA6330}" srcOrd="2" destOrd="0" parTransId="{88FD4A51-4A48-4564-81EF-AE91CB11A580}" sibTransId="{E416DE89-B4F4-467A-A677-0493F38C1DCB}"/>
    <dgm:cxn modelId="{73569BB0-00AD-45E6-945F-6B4B0E914DA6}" type="presOf" srcId="{E1689693-DD02-49C6-9141-CF49F5E22904}" destId="{C0ED3B93-ECCD-4215-80F7-66EC7D26103E}" srcOrd="0" destOrd="3" presId="urn:microsoft.com/office/officeart/2005/8/layout/process3"/>
    <dgm:cxn modelId="{B1C13AEF-927E-4F2E-8985-577423FE6F34}" type="presOf" srcId="{CA51BBCD-883E-4F55-8DA5-8AB880A37099}" destId="{C4A2DE1D-10FB-4FA3-84A0-A70F828F57F1}" srcOrd="0" destOrd="0" presId="urn:microsoft.com/office/officeart/2005/8/layout/process3"/>
    <dgm:cxn modelId="{44AD4030-8B86-49CA-9F9E-F31DD312FC7E}" type="presOf" srcId="{02B44BC2-B911-438F-BC0E-0AA2D1CA6330}" destId="{80D2C06E-DE24-4344-969E-749BFF880F56}" srcOrd="0" destOrd="2" presId="urn:microsoft.com/office/officeart/2005/8/layout/process3"/>
    <dgm:cxn modelId="{960AC83D-A7D4-43CD-B9AC-539989C1FB32}" srcId="{1A77B1A7-0513-4E40-94A6-895657AB1506}" destId="{28C20824-1B58-4FA8-A48F-9EC400ADDA2B}" srcOrd="4" destOrd="0" parTransId="{998272E4-8F66-4C3E-8C0C-86916014075C}" sibTransId="{BF446E63-C6A1-4BA9-9C74-5123F9F24508}"/>
    <dgm:cxn modelId="{698FE2F2-4EAB-4D62-9A3F-3CAF8D2B81B7}" srcId="{355CA7D3-48FC-484E-B65F-637E4BCB3CF0}" destId="{CA51BBCD-883E-4F55-8DA5-8AB880A37099}" srcOrd="2" destOrd="0" parTransId="{D556BCB3-AC5C-472D-957E-008C6513BF87}" sibTransId="{413F9BDD-6642-4A55-9B1C-2ABCC55D5117}"/>
    <dgm:cxn modelId="{3EF6EE7E-90B8-491A-BCD1-3C8B784D41ED}" type="presOf" srcId="{E936E89A-8EFE-4D06-981C-F0ACE6AED0F0}" destId="{E3B96242-6849-4F09-AD24-795DB0ED86FE}" srcOrd="0" destOrd="0" presId="urn:microsoft.com/office/officeart/2005/8/layout/process3"/>
    <dgm:cxn modelId="{B0A8D6AE-351A-40A4-A1F6-995DE4BC55CB}" srcId="{1A77B1A7-0513-4E40-94A6-895657AB1506}" destId="{F6A6D346-72D1-4146-A073-C4B4D81436BD}" srcOrd="1" destOrd="0" parTransId="{AFE5BD0F-662A-4FA1-BCB2-DE9301B704F6}" sibTransId="{721423B8-6B1F-4B5F-B6D1-74750B7DC7A7}"/>
    <dgm:cxn modelId="{C00CE493-B1B2-480D-A2A2-5F270FC98CD3}" srcId="{3A67C400-D3CD-4C5E-A185-C2F03CE6CD74}" destId="{8B60C982-4E18-4642-B616-3D937C756886}" srcOrd="1" destOrd="0" parTransId="{DE2B0E66-C6E1-4A9D-BF26-D3627A2A010D}" sibTransId="{66E7AF6C-0842-4126-B3F6-3ED858A18228}"/>
    <dgm:cxn modelId="{E98F415D-E672-45DA-A81D-F1F3B07AA562}" type="presOf" srcId="{CA51BBCD-883E-4F55-8DA5-8AB880A37099}" destId="{9905E1AD-D591-4D87-9C9D-27F22B3D49A3}" srcOrd="1" destOrd="0" presId="urn:microsoft.com/office/officeart/2005/8/layout/process3"/>
    <dgm:cxn modelId="{77B8D765-4C10-426E-9683-5A03D4FC0EA8}" type="presOf" srcId="{355CA7D3-48FC-484E-B65F-637E4BCB3CF0}" destId="{A9A2B152-1865-470B-8BA6-A7AE2B158FB4}" srcOrd="0" destOrd="0" presId="urn:microsoft.com/office/officeart/2005/8/layout/process3"/>
    <dgm:cxn modelId="{7F6989B3-1170-4AC6-AFC1-CE17ABF68D3D}" type="presOf" srcId="{5EC59820-6CC1-47B4-B940-1022997C0593}" destId="{E3B96242-6849-4F09-AD24-795DB0ED86FE}" srcOrd="0" destOrd="2" presId="urn:microsoft.com/office/officeart/2005/8/layout/process3"/>
    <dgm:cxn modelId="{1CBBACC1-6132-4A82-9CEF-88A27BB11604}" type="presOf" srcId="{AC9B1148-A305-4FFD-AE0B-1C54FEA80329}" destId="{375D5E8F-36C1-4BB4-903C-D312DC7C141E}" srcOrd="1" destOrd="0" presId="urn:microsoft.com/office/officeart/2005/8/layout/process3"/>
    <dgm:cxn modelId="{D2373C74-4774-4E4F-824F-75E3ED55AF3A}" type="presOf" srcId="{1FCB927A-0014-47C3-8330-60063097C28D}" destId="{C0ED3B93-ECCD-4215-80F7-66EC7D26103E}" srcOrd="0" destOrd="2" presId="urn:microsoft.com/office/officeart/2005/8/layout/process3"/>
    <dgm:cxn modelId="{0AB6134D-708C-43EF-A27B-A9185A52EBC8}" srcId="{1A77B1A7-0513-4E40-94A6-895657AB1506}" destId="{013DDB3B-A914-4D79-A627-F51B606077E4}" srcOrd="3" destOrd="0" parTransId="{9C9C12F3-CD93-4974-90A2-70137D92B66B}" sibTransId="{57C44E5B-82E6-435D-81B4-C3976F9C725A}"/>
    <dgm:cxn modelId="{83F82B35-BFFF-4F3B-8D0A-9B5C41FBB4AB}" type="presOf" srcId="{413F9BDD-6642-4A55-9B1C-2ABCC55D5117}" destId="{D5C2AB52-8980-4518-9D3B-0905E879DF42}" srcOrd="1" destOrd="0" presId="urn:microsoft.com/office/officeart/2005/8/layout/process3"/>
    <dgm:cxn modelId="{70F3A91E-C04B-4CE5-B3F8-818BD05ABBA8}" type="presOf" srcId="{413F9BDD-6642-4A55-9B1C-2ABCC55D5117}" destId="{2CE3218B-F388-405C-86B2-2E68FD517964}" srcOrd="0" destOrd="0" presId="urn:microsoft.com/office/officeart/2005/8/layout/process3"/>
    <dgm:cxn modelId="{D8982E08-A9A1-41EE-B722-02DA8D984B56}" type="presOf" srcId="{3A67C400-D3CD-4C5E-A185-C2F03CE6CD74}" destId="{2528CF6C-C4C5-4278-8253-00AB69D51E8E}" srcOrd="1" destOrd="0" presId="urn:microsoft.com/office/officeart/2005/8/layout/process3"/>
    <dgm:cxn modelId="{4DDA4FEE-8318-409C-A331-A13AE98EFBE1}" type="presOf" srcId="{1A77B1A7-0513-4E40-94A6-895657AB1506}" destId="{D5CE59C1-5524-465C-B103-B082CAC05657}" srcOrd="1" destOrd="0" presId="urn:microsoft.com/office/officeart/2005/8/layout/process3"/>
    <dgm:cxn modelId="{A474A4B3-35A7-46B2-B10D-BC139A90E33C}" type="presOf" srcId="{AC9B1148-A305-4FFD-AE0B-1C54FEA80329}" destId="{E877ADCD-F1BB-4C27-A377-DC4075F998B7}" srcOrd="0" destOrd="0" presId="urn:microsoft.com/office/officeart/2005/8/layout/process3"/>
    <dgm:cxn modelId="{FD689481-F3EE-4988-A1A6-CDC2B55D48DB}" type="presOf" srcId="{ED5AF7AE-19DE-4D74-8D95-EA2BB893447D}" destId="{E3B96242-6849-4F09-AD24-795DB0ED86FE}" srcOrd="0" destOrd="5" presId="urn:microsoft.com/office/officeart/2005/8/layout/process3"/>
    <dgm:cxn modelId="{F0B3B797-1BD9-4ADC-B6EA-1E43E0141804}" type="presOf" srcId="{F6A6D346-72D1-4146-A073-C4B4D81436BD}" destId="{E3B96242-6849-4F09-AD24-795DB0ED86FE}" srcOrd="0" destOrd="1" presId="urn:microsoft.com/office/officeart/2005/8/layout/process3"/>
    <dgm:cxn modelId="{2AEA24C4-AD81-4A1A-860F-0F7E8D78FB97}" type="presOf" srcId="{D033CCD8-354D-4C91-A006-38BB8CD49335}" destId="{C0ED3B93-ECCD-4215-80F7-66EC7D26103E}" srcOrd="0" destOrd="4" presId="urn:microsoft.com/office/officeart/2005/8/layout/process3"/>
    <dgm:cxn modelId="{D6C56755-032C-41A4-8051-5A226994837A}" type="presOf" srcId="{28C20824-1B58-4FA8-A48F-9EC400ADDA2B}" destId="{E3B96242-6849-4F09-AD24-795DB0ED86FE}" srcOrd="0" destOrd="4" presId="urn:microsoft.com/office/officeart/2005/8/layout/process3"/>
    <dgm:cxn modelId="{711348D6-8B88-425D-ACD0-E678FC626D50}" type="presOf" srcId="{F2D40356-EA1A-4C34-BD31-9FFA2BCDA0D6}" destId="{80D2C06E-DE24-4344-969E-749BFF880F56}" srcOrd="0" destOrd="0" presId="urn:microsoft.com/office/officeart/2005/8/layout/process3"/>
    <dgm:cxn modelId="{C9B9C288-4547-4E95-894A-A065668B1952}" type="presOf" srcId="{96C8F625-E766-4794-93C7-E130DE164190}" destId="{D30D05E7-CF6B-45A0-8371-47D8010F2A44}" srcOrd="0" destOrd="0" presId="urn:microsoft.com/office/officeart/2005/8/layout/process3"/>
    <dgm:cxn modelId="{B3C96359-A3BF-4A50-9F1D-6D904732655D}" type="presOf" srcId="{85FC21B7-2333-4DA2-BD9A-02607B7063B6}" destId="{CB953448-41FE-48D8-BF64-4998360D1DB3}" srcOrd="1" destOrd="0" presId="urn:microsoft.com/office/officeart/2005/8/layout/process3"/>
    <dgm:cxn modelId="{8BB30ACD-F4E8-4249-A2BC-17D74223A69C}" type="presOf" srcId="{1A77B1A7-0513-4E40-94A6-895657AB1506}" destId="{CFADC9E4-ADFE-4D5D-89ED-5A2ED45B2672}" srcOrd="0" destOrd="0" presId="urn:microsoft.com/office/officeart/2005/8/layout/process3"/>
    <dgm:cxn modelId="{A4AB94A9-64BB-4B95-9317-68BBBE8C8785}" type="presParOf" srcId="{A9A2B152-1865-470B-8BA6-A7AE2B158FB4}" destId="{D9AC95E8-C14F-4357-A6C6-3F4E56E6A5CC}" srcOrd="0" destOrd="0" presId="urn:microsoft.com/office/officeart/2005/8/layout/process3"/>
    <dgm:cxn modelId="{F0AF88EB-1BFE-4E9E-B8DB-EE2FE9057C2E}" type="presParOf" srcId="{D9AC95E8-C14F-4357-A6C6-3F4E56E6A5CC}" destId="{E73E5A68-1F7F-47AE-B07F-1973E2E97E10}" srcOrd="0" destOrd="0" presId="urn:microsoft.com/office/officeart/2005/8/layout/process3"/>
    <dgm:cxn modelId="{0CDFBA03-BD09-48FB-B649-BBA9A1BA3F47}" type="presParOf" srcId="{D9AC95E8-C14F-4357-A6C6-3F4E56E6A5CC}" destId="{2528CF6C-C4C5-4278-8253-00AB69D51E8E}" srcOrd="1" destOrd="0" presId="urn:microsoft.com/office/officeart/2005/8/layout/process3"/>
    <dgm:cxn modelId="{15A858D9-46A0-4A4B-ABE2-29F438071345}" type="presParOf" srcId="{D9AC95E8-C14F-4357-A6C6-3F4E56E6A5CC}" destId="{C0ED3B93-ECCD-4215-80F7-66EC7D26103E}" srcOrd="2" destOrd="0" presId="urn:microsoft.com/office/officeart/2005/8/layout/process3"/>
    <dgm:cxn modelId="{5996BC36-6126-4F83-BE6F-D3EA21EC5952}" type="presParOf" srcId="{A9A2B152-1865-470B-8BA6-A7AE2B158FB4}" destId="{CE87C3AC-2D3D-4958-9307-1BE18E87C50D}" srcOrd="1" destOrd="0" presId="urn:microsoft.com/office/officeart/2005/8/layout/process3"/>
    <dgm:cxn modelId="{B12DF278-ACB9-41A7-B2B3-314F3FB2EB92}" type="presParOf" srcId="{CE87C3AC-2D3D-4958-9307-1BE18E87C50D}" destId="{BD83BC1E-5C90-4704-9EFD-D880F2516142}" srcOrd="0" destOrd="0" presId="urn:microsoft.com/office/officeart/2005/8/layout/process3"/>
    <dgm:cxn modelId="{A23008EE-CA30-45A3-B876-D56DF1CD6FAD}" type="presParOf" srcId="{A9A2B152-1865-470B-8BA6-A7AE2B158FB4}" destId="{45BE61A2-7387-41B8-B25C-2D0FD04B74CF}" srcOrd="2" destOrd="0" presId="urn:microsoft.com/office/officeart/2005/8/layout/process3"/>
    <dgm:cxn modelId="{03EF212A-570F-4CD7-BDBF-0A739BD61E1A}" type="presParOf" srcId="{45BE61A2-7387-41B8-B25C-2D0FD04B74CF}" destId="{EA9B4931-E27B-4190-8B17-7FAA61A0C026}" srcOrd="0" destOrd="0" presId="urn:microsoft.com/office/officeart/2005/8/layout/process3"/>
    <dgm:cxn modelId="{AFE81122-8B0A-4602-8120-7C6E513C8C89}" type="presParOf" srcId="{45BE61A2-7387-41B8-B25C-2D0FD04B74CF}" destId="{CB953448-41FE-48D8-BF64-4998360D1DB3}" srcOrd="1" destOrd="0" presId="urn:microsoft.com/office/officeart/2005/8/layout/process3"/>
    <dgm:cxn modelId="{DED120E7-55EA-4C3F-B1E2-28864E654010}" type="presParOf" srcId="{45BE61A2-7387-41B8-B25C-2D0FD04B74CF}" destId="{80D2C06E-DE24-4344-969E-749BFF880F56}" srcOrd="2" destOrd="0" presId="urn:microsoft.com/office/officeart/2005/8/layout/process3"/>
    <dgm:cxn modelId="{12124346-C6DC-4035-A258-64E228613F15}" type="presParOf" srcId="{A9A2B152-1865-470B-8BA6-A7AE2B158FB4}" destId="{E877ADCD-F1BB-4C27-A377-DC4075F998B7}" srcOrd="3" destOrd="0" presId="urn:microsoft.com/office/officeart/2005/8/layout/process3"/>
    <dgm:cxn modelId="{FAE0E46A-121F-4840-9082-438DBE634786}" type="presParOf" srcId="{E877ADCD-F1BB-4C27-A377-DC4075F998B7}" destId="{375D5E8F-36C1-4BB4-903C-D312DC7C141E}" srcOrd="0" destOrd="0" presId="urn:microsoft.com/office/officeart/2005/8/layout/process3"/>
    <dgm:cxn modelId="{504F5FF7-9FC8-460F-B4A5-C2FE6DB030A7}" type="presParOf" srcId="{A9A2B152-1865-470B-8BA6-A7AE2B158FB4}" destId="{13495FD7-D417-4111-9697-BFBF5B103D6F}" srcOrd="4" destOrd="0" presId="urn:microsoft.com/office/officeart/2005/8/layout/process3"/>
    <dgm:cxn modelId="{41F93CCC-C078-4C8D-A134-43E98D9E46C5}" type="presParOf" srcId="{13495FD7-D417-4111-9697-BFBF5B103D6F}" destId="{C4A2DE1D-10FB-4FA3-84A0-A70F828F57F1}" srcOrd="0" destOrd="0" presId="urn:microsoft.com/office/officeart/2005/8/layout/process3"/>
    <dgm:cxn modelId="{4EFC1C6C-83D4-4E4D-90CF-D7523764FCFB}" type="presParOf" srcId="{13495FD7-D417-4111-9697-BFBF5B103D6F}" destId="{9905E1AD-D591-4D87-9C9D-27F22B3D49A3}" srcOrd="1" destOrd="0" presId="urn:microsoft.com/office/officeart/2005/8/layout/process3"/>
    <dgm:cxn modelId="{AAC45155-2CCF-4469-B7E9-EE6A8F6D3BD6}" type="presParOf" srcId="{13495FD7-D417-4111-9697-BFBF5B103D6F}" destId="{D30D05E7-CF6B-45A0-8371-47D8010F2A44}" srcOrd="2" destOrd="0" presId="urn:microsoft.com/office/officeart/2005/8/layout/process3"/>
    <dgm:cxn modelId="{5E7AC9CD-0870-4BA1-BA06-BF13586A16A0}" type="presParOf" srcId="{A9A2B152-1865-470B-8BA6-A7AE2B158FB4}" destId="{2CE3218B-F388-405C-86B2-2E68FD517964}" srcOrd="5" destOrd="0" presId="urn:microsoft.com/office/officeart/2005/8/layout/process3"/>
    <dgm:cxn modelId="{D231F316-C971-4DAD-B468-45291C9F93C6}" type="presParOf" srcId="{2CE3218B-F388-405C-86B2-2E68FD517964}" destId="{D5C2AB52-8980-4518-9D3B-0905E879DF42}" srcOrd="0" destOrd="0" presId="urn:microsoft.com/office/officeart/2005/8/layout/process3"/>
    <dgm:cxn modelId="{9F478827-CB8D-4AB4-8F47-984E5C5AE717}" type="presParOf" srcId="{A9A2B152-1865-470B-8BA6-A7AE2B158FB4}" destId="{A8BC01A6-5803-4DC4-93B9-7488DD4851E5}" srcOrd="6" destOrd="0" presId="urn:microsoft.com/office/officeart/2005/8/layout/process3"/>
    <dgm:cxn modelId="{A67BAB3E-51A3-49D6-AF96-995C9BC79DC1}" type="presParOf" srcId="{A8BC01A6-5803-4DC4-93B9-7488DD4851E5}" destId="{CFADC9E4-ADFE-4D5D-89ED-5A2ED45B2672}" srcOrd="0" destOrd="0" presId="urn:microsoft.com/office/officeart/2005/8/layout/process3"/>
    <dgm:cxn modelId="{DD559C24-2AD7-4D1F-9E71-738DA285B410}" type="presParOf" srcId="{A8BC01A6-5803-4DC4-93B9-7488DD4851E5}" destId="{D5CE59C1-5524-465C-B103-B082CAC05657}" srcOrd="1" destOrd="0" presId="urn:microsoft.com/office/officeart/2005/8/layout/process3"/>
    <dgm:cxn modelId="{D1342139-8BBE-4E43-B8C3-F3074D8F53F9}" type="presParOf" srcId="{A8BC01A6-5803-4DC4-93B9-7488DD4851E5}" destId="{E3B96242-6849-4F09-AD24-795DB0ED86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8CF6C-C4C5-4278-8253-00AB69D51E8E}">
      <dsp:nvSpPr>
        <dsp:cNvPr id="0" name=""/>
        <dsp:cNvSpPr/>
      </dsp:nvSpPr>
      <dsp:spPr>
        <a:xfrm>
          <a:off x="1207" y="1261263"/>
          <a:ext cx="1517533" cy="746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Contexte </a:t>
          </a:r>
          <a:endParaRPr lang="fr-CA" sz="2000" b="1" kern="1200" dirty="0"/>
        </a:p>
      </dsp:txBody>
      <dsp:txXfrm>
        <a:off x="1207" y="1261263"/>
        <a:ext cx="1517533" cy="497975"/>
      </dsp:txXfrm>
    </dsp:sp>
    <dsp:sp modelId="{C0ED3B93-ECCD-4215-80F7-66EC7D26103E}">
      <dsp:nvSpPr>
        <dsp:cNvPr id="0" name=""/>
        <dsp:cNvSpPr/>
      </dsp:nvSpPr>
      <dsp:spPr>
        <a:xfrm>
          <a:off x="312027" y="1759238"/>
          <a:ext cx="1517533" cy="194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TDAH</a:t>
          </a:r>
          <a:endParaRPr lang="fr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Allophones </a:t>
          </a:r>
          <a:endParaRPr lang="fr-CA" sz="16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</dsp:txBody>
      <dsp:txXfrm>
        <a:off x="356474" y="1803685"/>
        <a:ext cx="1428639" cy="1859156"/>
      </dsp:txXfrm>
    </dsp:sp>
    <dsp:sp modelId="{CE87C3AC-2D3D-4958-9307-1BE18E87C50D}">
      <dsp:nvSpPr>
        <dsp:cNvPr id="0" name=""/>
        <dsp:cNvSpPr/>
      </dsp:nvSpPr>
      <dsp:spPr>
        <a:xfrm>
          <a:off x="1748793" y="1321340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000" kern="1200"/>
        </a:p>
      </dsp:txBody>
      <dsp:txXfrm>
        <a:off x="1748793" y="1396904"/>
        <a:ext cx="374365" cy="226693"/>
      </dsp:txXfrm>
    </dsp:sp>
    <dsp:sp modelId="{5BA6B970-1013-4F89-A220-20DFCDF2C70B}">
      <dsp:nvSpPr>
        <dsp:cNvPr id="0" name=""/>
        <dsp:cNvSpPr/>
      </dsp:nvSpPr>
      <dsp:spPr>
        <a:xfrm>
          <a:off x="2438951" y="1261263"/>
          <a:ext cx="1517533" cy="746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Manifestations </a:t>
          </a:r>
          <a:endParaRPr lang="fr-FR" sz="1600" kern="1200" dirty="0"/>
        </a:p>
      </dsp:txBody>
      <dsp:txXfrm>
        <a:off x="2438951" y="1261263"/>
        <a:ext cx="1517533" cy="497975"/>
      </dsp:txXfrm>
    </dsp:sp>
    <dsp:sp modelId="{C648D406-7034-4730-A5C8-8726AB77B049}">
      <dsp:nvSpPr>
        <dsp:cNvPr id="0" name=""/>
        <dsp:cNvSpPr/>
      </dsp:nvSpPr>
      <dsp:spPr>
        <a:xfrm>
          <a:off x="2749771" y="1759238"/>
          <a:ext cx="1517533" cy="194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Non concentrés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Sentiment d’incompétence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Désengagement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Échec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</dsp:txBody>
      <dsp:txXfrm>
        <a:off x="2794218" y="1803685"/>
        <a:ext cx="1428639" cy="1859156"/>
      </dsp:txXfrm>
    </dsp:sp>
    <dsp:sp modelId="{F12A8FDD-4AD8-4F67-BC53-5288296723A1}">
      <dsp:nvSpPr>
        <dsp:cNvPr id="0" name=""/>
        <dsp:cNvSpPr/>
      </dsp:nvSpPr>
      <dsp:spPr>
        <a:xfrm>
          <a:off x="4186537" y="1321340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186537" y="1396904"/>
        <a:ext cx="374365" cy="226693"/>
      </dsp:txXfrm>
    </dsp:sp>
    <dsp:sp modelId="{9905E1AD-D591-4D87-9C9D-27F22B3D49A3}">
      <dsp:nvSpPr>
        <dsp:cNvPr id="0" name=""/>
        <dsp:cNvSpPr/>
      </dsp:nvSpPr>
      <dsp:spPr>
        <a:xfrm>
          <a:off x="4876695" y="1261263"/>
          <a:ext cx="1517533" cy="746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Obstacles </a:t>
          </a:r>
          <a:endParaRPr lang="fr-CA" sz="2000" b="1" kern="1200" dirty="0"/>
        </a:p>
      </dsp:txBody>
      <dsp:txXfrm>
        <a:off x="4876695" y="1261263"/>
        <a:ext cx="1517533" cy="497975"/>
      </dsp:txXfrm>
    </dsp:sp>
    <dsp:sp modelId="{D30D05E7-CF6B-45A0-8371-47D8010F2A44}">
      <dsp:nvSpPr>
        <dsp:cNvPr id="0" name=""/>
        <dsp:cNvSpPr/>
      </dsp:nvSpPr>
      <dsp:spPr>
        <a:xfrm>
          <a:off x="5187515" y="1759238"/>
          <a:ext cx="1517533" cy="194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Rythme</a:t>
          </a: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Nomenclature</a:t>
          </a: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Perception des concepts essentiels</a:t>
          </a:r>
          <a:endParaRPr lang="fr-CA" sz="1300" kern="1200" dirty="0"/>
        </a:p>
      </dsp:txBody>
      <dsp:txXfrm>
        <a:off x="5231962" y="1803685"/>
        <a:ext cx="1428639" cy="1859156"/>
      </dsp:txXfrm>
    </dsp:sp>
    <dsp:sp modelId="{2CE3218B-F388-405C-86B2-2E68FD517964}">
      <dsp:nvSpPr>
        <dsp:cNvPr id="0" name=""/>
        <dsp:cNvSpPr/>
      </dsp:nvSpPr>
      <dsp:spPr>
        <a:xfrm>
          <a:off x="6624281" y="1321340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000" kern="1200"/>
        </a:p>
      </dsp:txBody>
      <dsp:txXfrm>
        <a:off x="6624281" y="1396904"/>
        <a:ext cx="374365" cy="226693"/>
      </dsp:txXfrm>
    </dsp:sp>
    <dsp:sp modelId="{D5CE59C1-5524-465C-B103-B082CAC05657}">
      <dsp:nvSpPr>
        <dsp:cNvPr id="0" name=""/>
        <dsp:cNvSpPr/>
      </dsp:nvSpPr>
      <dsp:spPr>
        <a:xfrm>
          <a:off x="7314438" y="1261263"/>
          <a:ext cx="1517533" cy="746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Pistes</a:t>
          </a:r>
          <a:endParaRPr lang="fr-CA" sz="2000" b="1" kern="1200" dirty="0"/>
        </a:p>
      </dsp:txBody>
      <dsp:txXfrm>
        <a:off x="7314438" y="1261263"/>
        <a:ext cx="1517533" cy="497975"/>
      </dsp:txXfrm>
    </dsp:sp>
    <dsp:sp modelId="{E3B96242-6849-4F09-AD24-795DB0ED86FE}">
      <dsp:nvSpPr>
        <dsp:cNvPr id="0" name=""/>
        <dsp:cNvSpPr/>
      </dsp:nvSpPr>
      <dsp:spPr>
        <a:xfrm>
          <a:off x="7625258" y="1759238"/>
          <a:ext cx="1517533" cy="194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Travaux Google Drive</a:t>
          </a: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Classe inversée</a:t>
          </a: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Visite </a:t>
          </a:r>
          <a:r>
            <a:rPr lang="fr-CA" sz="1300" kern="1200" dirty="0" smtClean="0"/>
            <a:t>entreprise </a:t>
          </a:r>
          <a:endParaRPr lang="fr-CA" sz="1300" kern="1200" dirty="0"/>
        </a:p>
      </dsp:txBody>
      <dsp:txXfrm>
        <a:off x="7669705" y="1803685"/>
        <a:ext cx="1428639" cy="1859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BC391-F7AF-4252-A390-94A60A41E131}">
      <dsp:nvSpPr>
        <dsp:cNvPr id="0" name=""/>
        <dsp:cNvSpPr/>
      </dsp:nvSpPr>
      <dsp:spPr>
        <a:xfrm>
          <a:off x="1207" y="1542679"/>
          <a:ext cx="1517533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Contexte </a:t>
          </a:r>
          <a:endParaRPr lang="fr-CA" sz="2000" b="1" kern="1200" dirty="0"/>
        </a:p>
      </dsp:txBody>
      <dsp:txXfrm>
        <a:off x="1207" y="1542679"/>
        <a:ext cx="1517533" cy="547200"/>
      </dsp:txXfrm>
    </dsp:sp>
    <dsp:sp modelId="{B777903D-80E6-488B-9467-225D83CAAB04}">
      <dsp:nvSpPr>
        <dsp:cNvPr id="0" name=""/>
        <dsp:cNvSpPr/>
      </dsp:nvSpPr>
      <dsp:spPr>
        <a:xfrm>
          <a:off x="312027" y="2089879"/>
          <a:ext cx="1517533" cy="1884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Contenu </a:t>
          </a:r>
          <a:r>
            <a:rPr lang="fr-CA" sz="1900" kern="1200" dirty="0" smtClean="0"/>
            <a:t>exhaustif </a:t>
          </a:r>
          <a:endParaRPr lang="fr-CA" sz="1900" kern="1200" dirty="0"/>
        </a:p>
      </dsp:txBody>
      <dsp:txXfrm>
        <a:off x="356474" y="2134326"/>
        <a:ext cx="1428639" cy="1795779"/>
      </dsp:txXfrm>
    </dsp:sp>
    <dsp:sp modelId="{F6BEE229-ED39-4E1F-BD0A-0EF2B86DC4F6}">
      <dsp:nvSpPr>
        <dsp:cNvPr id="0" name=""/>
        <dsp:cNvSpPr/>
      </dsp:nvSpPr>
      <dsp:spPr>
        <a:xfrm>
          <a:off x="1748793" y="1627368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1748793" y="1702932"/>
        <a:ext cx="374365" cy="226693"/>
      </dsp:txXfrm>
    </dsp:sp>
    <dsp:sp modelId="{2528CF6C-C4C5-4278-8253-00AB69D51E8E}">
      <dsp:nvSpPr>
        <dsp:cNvPr id="0" name=""/>
        <dsp:cNvSpPr/>
      </dsp:nvSpPr>
      <dsp:spPr>
        <a:xfrm>
          <a:off x="2438951" y="1542679"/>
          <a:ext cx="1517533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/>
            <a:t>Manifestations</a:t>
          </a:r>
          <a:endParaRPr lang="fr-CA" sz="1600" b="1" kern="1200" dirty="0"/>
        </a:p>
      </dsp:txBody>
      <dsp:txXfrm>
        <a:off x="2438951" y="1542679"/>
        <a:ext cx="1517533" cy="547200"/>
      </dsp:txXfrm>
    </dsp:sp>
    <dsp:sp modelId="{C0ED3B93-ECCD-4215-80F7-66EC7D26103E}">
      <dsp:nvSpPr>
        <dsp:cNvPr id="0" name=""/>
        <dsp:cNvSpPr/>
      </dsp:nvSpPr>
      <dsp:spPr>
        <a:xfrm>
          <a:off x="2749771" y="2089879"/>
          <a:ext cx="1517533" cy="1884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Difficulté travaux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Échec </a:t>
          </a:r>
          <a:endParaRPr lang="fr-CA" sz="1900" kern="1200" dirty="0"/>
        </a:p>
      </dsp:txBody>
      <dsp:txXfrm>
        <a:off x="2794218" y="2134326"/>
        <a:ext cx="1428639" cy="1795779"/>
      </dsp:txXfrm>
    </dsp:sp>
    <dsp:sp modelId="{CE87C3AC-2D3D-4958-9307-1BE18E87C50D}">
      <dsp:nvSpPr>
        <dsp:cNvPr id="0" name=""/>
        <dsp:cNvSpPr/>
      </dsp:nvSpPr>
      <dsp:spPr>
        <a:xfrm>
          <a:off x="4186537" y="1627368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4186537" y="1702932"/>
        <a:ext cx="374365" cy="226693"/>
      </dsp:txXfrm>
    </dsp:sp>
    <dsp:sp modelId="{9905E1AD-D591-4D87-9C9D-27F22B3D49A3}">
      <dsp:nvSpPr>
        <dsp:cNvPr id="0" name=""/>
        <dsp:cNvSpPr/>
      </dsp:nvSpPr>
      <dsp:spPr>
        <a:xfrm>
          <a:off x="4876695" y="1542679"/>
          <a:ext cx="1517533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Obstacles </a:t>
          </a:r>
          <a:endParaRPr lang="fr-CA" sz="2000" b="1" kern="1200" dirty="0"/>
        </a:p>
      </dsp:txBody>
      <dsp:txXfrm>
        <a:off x="4876695" y="1542679"/>
        <a:ext cx="1517533" cy="547200"/>
      </dsp:txXfrm>
    </dsp:sp>
    <dsp:sp modelId="{D30D05E7-CF6B-45A0-8371-47D8010F2A44}">
      <dsp:nvSpPr>
        <dsp:cNvPr id="0" name=""/>
        <dsp:cNvSpPr/>
      </dsp:nvSpPr>
      <dsp:spPr>
        <a:xfrm>
          <a:off x="5148059" y="2132472"/>
          <a:ext cx="1517533" cy="1884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Abstrait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Silo  </a:t>
          </a:r>
          <a:endParaRPr lang="fr-CA" sz="1900" kern="1200" dirty="0"/>
        </a:p>
      </dsp:txBody>
      <dsp:txXfrm>
        <a:off x="5192506" y="2176919"/>
        <a:ext cx="1428639" cy="1795779"/>
      </dsp:txXfrm>
    </dsp:sp>
    <dsp:sp modelId="{2CE3218B-F388-405C-86B2-2E68FD517964}">
      <dsp:nvSpPr>
        <dsp:cNvPr id="0" name=""/>
        <dsp:cNvSpPr/>
      </dsp:nvSpPr>
      <dsp:spPr>
        <a:xfrm>
          <a:off x="6624281" y="1627368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500" kern="1200"/>
        </a:p>
      </dsp:txBody>
      <dsp:txXfrm>
        <a:off x="6624281" y="1702932"/>
        <a:ext cx="374365" cy="226693"/>
      </dsp:txXfrm>
    </dsp:sp>
    <dsp:sp modelId="{D5CE59C1-5524-465C-B103-B082CAC05657}">
      <dsp:nvSpPr>
        <dsp:cNvPr id="0" name=""/>
        <dsp:cNvSpPr/>
      </dsp:nvSpPr>
      <dsp:spPr>
        <a:xfrm>
          <a:off x="7314438" y="1542679"/>
          <a:ext cx="1517533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Pistes</a:t>
          </a:r>
          <a:endParaRPr lang="fr-CA" sz="2000" b="1" kern="1200" dirty="0"/>
        </a:p>
      </dsp:txBody>
      <dsp:txXfrm>
        <a:off x="7314438" y="1542679"/>
        <a:ext cx="1517533" cy="547200"/>
      </dsp:txXfrm>
    </dsp:sp>
    <dsp:sp modelId="{E3B96242-6849-4F09-AD24-795DB0ED86FE}">
      <dsp:nvSpPr>
        <dsp:cNvPr id="0" name=""/>
        <dsp:cNvSpPr/>
      </dsp:nvSpPr>
      <dsp:spPr>
        <a:xfrm>
          <a:off x="7625258" y="2089879"/>
          <a:ext cx="1517533" cy="1884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APP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Portfolio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Entrevue </a:t>
          </a:r>
          <a:endParaRPr lang="fr-CA" sz="1900" kern="1200" dirty="0"/>
        </a:p>
      </dsp:txBody>
      <dsp:txXfrm>
        <a:off x="7669705" y="2134326"/>
        <a:ext cx="1428639" cy="1795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8CF6C-C4C5-4278-8253-00AB69D51E8E}">
      <dsp:nvSpPr>
        <dsp:cNvPr id="0" name=""/>
        <dsp:cNvSpPr/>
      </dsp:nvSpPr>
      <dsp:spPr>
        <a:xfrm>
          <a:off x="1207" y="1300631"/>
          <a:ext cx="1517533" cy="746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Contexte</a:t>
          </a:r>
          <a:endParaRPr lang="fr-CA" sz="2000" b="1" kern="1200" dirty="0"/>
        </a:p>
      </dsp:txBody>
      <dsp:txXfrm>
        <a:off x="1207" y="1300631"/>
        <a:ext cx="1517533" cy="497975"/>
      </dsp:txXfrm>
    </dsp:sp>
    <dsp:sp modelId="{C0ED3B93-ECCD-4215-80F7-66EC7D26103E}">
      <dsp:nvSpPr>
        <dsp:cNvPr id="0" name=""/>
        <dsp:cNvSpPr/>
      </dsp:nvSpPr>
      <dsp:spPr>
        <a:xfrm>
          <a:off x="312027" y="1798606"/>
          <a:ext cx="1517533" cy="191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Installation cathéter</a:t>
          </a: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Injection</a:t>
          </a: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Fracture ouverte</a:t>
          </a:r>
          <a:endParaRPr lang="fr-CA" sz="1300" kern="1200" dirty="0"/>
        </a:p>
      </dsp:txBody>
      <dsp:txXfrm>
        <a:off x="356474" y="1843053"/>
        <a:ext cx="1428639" cy="1829906"/>
      </dsp:txXfrm>
    </dsp:sp>
    <dsp:sp modelId="{CE87C3AC-2D3D-4958-9307-1BE18E87C50D}">
      <dsp:nvSpPr>
        <dsp:cNvPr id="0" name=""/>
        <dsp:cNvSpPr/>
      </dsp:nvSpPr>
      <dsp:spPr>
        <a:xfrm>
          <a:off x="1748793" y="1360708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000" kern="1200"/>
        </a:p>
      </dsp:txBody>
      <dsp:txXfrm>
        <a:off x="1748793" y="1436272"/>
        <a:ext cx="374365" cy="226693"/>
      </dsp:txXfrm>
    </dsp:sp>
    <dsp:sp modelId="{CB953448-41FE-48D8-BF64-4998360D1DB3}">
      <dsp:nvSpPr>
        <dsp:cNvPr id="0" name=""/>
        <dsp:cNvSpPr/>
      </dsp:nvSpPr>
      <dsp:spPr>
        <a:xfrm>
          <a:off x="2438951" y="1300631"/>
          <a:ext cx="1517533" cy="746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/>
            <a:t>Manifestations</a:t>
          </a:r>
          <a:endParaRPr lang="fr-CA" sz="1600" b="1" kern="1200" dirty="0"/>
        </a:p>
      </dsp:txBody>
      <dsp:txXfrm>
        <a:off x="2438951" y="1300631"/>
        <a:ext cx="1517533" cy="497975"/>
      </dsp:txXfrm>
    </dsp:sp>
    <dsp:sp modelId="{80D2C06E-DE24-4344-969E-749BFF880F56}">
      <dsp:nvSpPr>
        <dsp:cNvPr id="0" name=""/>
        <dsp:cNvSpPr/>
      </dsp:nvSpPr>
      <dsp:spPr>
        <a:xfrm>
          <a:off x="2749771" y="1798606"/>
          <a:ext cx="1517533" cy="191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Perte conscience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Abandon </a:t>
          </a:r>
          <a:endParaRPr lang="fr-FR" sz="1300" kern="1200" dirty="0"/>
        </a:p>
      </dsp:txBody>
      <dsp:txXfrm>
        <a:off x="2794218" y="1843053"/>
        <a:ext cx="1428639" cy="1829906"/>
      </dsp:txXfrm>
    </dsp:sp>
    <dsp:sp modelId="{E877ADCD-F1BB-4C27-A377-DC4075F998B7}">
      <dsp:nvSpPr>
        <dsp:cNvPr id="0" name=""/>
        <dsp:cNvSpPr/>
      </dsp:nvSpPr>
      <dsp:spPr>
        <a:xfrm>
          <a:off x="4186537" y="1360708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000" kern="1200"/>
        </a:p>
      </dsp:txBody>
      <dsp:txXfrm>
        <a:off x="4186537" y="1436272"/>
        <a:ext cx="374365" cy="226693"/>
      </dsp:txXfrm>
    </dsp:sp>
    <dsp:sp modelId="{9905E1AD-D591-4D87-9C9D-27F22B3D49A3}">
      <dsp:nvSpPr>
        <dsp:cNvPr id="0" name=""/>
        <dsp:cNvSpPr/>
      </dsp:nvSpPr>
      <dsp:spPr>
        <a:xfrm>
          <a:off x="4876695" y="1300631"/>
          <a:ext cx="1517533" cy="746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Obstacles </a:t>
          </a:r>
          <a:endParaRPr lang="fr-CA" sz="2000" b="1" kern="1200" dirty="0"/>
        </a:p>
      </dsp:txBody>
      <dsp:txXfrm>
        <a:off x="4876695" y="1300631"/>
        <a:ext cx="1517533" cy="497975"/>
      </dsp:txXfrm>
    </dsp:sp>
    <dsp:sp modelId="{D30D05E7-CF6B-45A0-8371-47D8010F2A44}">
      <dsp:nvSpPr>
        <dsp:cNvPr id="0" name=""/>
        <dsp:cNvSpPr/>
      </dsp:nvSpPr>
      <dsp:spPr>
        <a:xfrm>
          <a:off x="5187515" y="1798606"/>
          <a:ext cx="1517533" cy="191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Peur sang </a:t>
          </a:r>
          <a:endParaRPr lang="fr-CA" sz="1300" kern="1200" dirty="0"/>
        </a:p>
      </dsp:txBody>
      <dsp:txXfrm>
        <a:off x="5231962" y="1843053"/>
        <a:ext cx="1428639" cy="1829906"/>
      </dsp:txXfrm>
    </dsp:sp>
    <dsp:sp modelId="{2CE3218B-F388-405C-86B2-2E68FD517964}">
      <dsp:nvSpPr>
        <dsp:cNvPr id="0" name=""/>
        <dsp:cNvSpPr/>
      </dsp:nvSpPr>
      <dsp:spPr>
        <a:xfrm>
          <a:off x="6624281" y="1360708"/>
          <a:ext cx="48771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000" kern="1200"/>
        </a:p>
      </dsp:txBody>
      <dsp:txXfrm>
        <a:off x="6624281" y="1436272"/>
        <a:ext cx="374365" cy="226693"/>
      </dsp:txXfrm>
    </dsp:sp>
    <dsp:sp modelId="{D5CE59C1-5524-465C-B103-B082CAC05657}">
      <dsp:nvSpPr>
        <dsp:cNvPr id="0" name=""/>
        <dsp:cNvSpPr/>
      </dsp:nvSpPr>
      <dsp:spPr>
        <a:xfrm>
          <a:off x="7314438" y="1300631"/>
          <a:ext cx="1517533" cy="746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Solutions</a:t>
          </a:r>
          <a:endParaRPr lang="fr-CA" sz="2000" b="1" kern="1200" dirty="0"/>
        </a:p>
      </dsp:txBody>
      <dsp:txXfrm>
        <a:off x="7314438" y="1300631"/>
        <a:ext cx="1517533" cy="497975"/>
      </dsp:txXfrm>
    </dsp:sp>
    <dsp:sp modelId="{E3B96242-6849-4F09-AD24-795DB0ED86FE}">
      <dsp:nvSpPr>
        <dsp:cNvPr id="0" name=""/>
        <dsp:cNvSpPr/>
      </dsp:nvSpPr>
      <dsp:spPr>
        <a:xfrm>
          <a:off x="7625258" y="1798606"/>
          <a:ext cx="1517533" cy="191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Approche collaborative</a:t>
          </a: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Journal de bord </a:t>
          </a: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Soutien réflexif</a:t>
          </a:r>
          <a:endParaRPr lang="fr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300" kern="1200" dirty="0" smtClean="0"/>
            <a:t>Stage d’appropriation</a:t>
          </a:r>
          <a:endParaRPr lang="fr-CA" sz="1300" kern="1200" dirty="0"/>
        </a:p>
      </dsp:txBody>
      <dsp:txXfrm>
        <a:off x="7669705" y="1843053"/>
        <a:ext cx="1428639" cy="1829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2B0D9-D3BA-4D98-82A0-7DD16DA4D9C2}" type="datetimeFigureOut">
              <a:rPr lang="fr-CA" smtClean="0"/>
              <a:pPr/>
              <a:t>2017-05-17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4B59A-01DF-4475-9325-599DD793EF2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kladata.com/SO_Q03Psc5C_MjVyP4NjzaeUfk0.p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kladata.com/SO_Q03Psc5C_MjVyP4NjzaeUfk0.p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https://</a:t>
            </a:r>
            <a:r>
              <a:rPr lang="fr-CA" smtClean="0"/>
              <a:t>s-media-cache-ak0.pinimg.com/736x/23/af/6b/23af6bb46ef15022f97f2431d5deb12b.jpg</a:t>
            </a:r>
            <a:r>
              <a:rPr lang="fr-CA" baseline="0" smtClean="0"/>
              <a:t> 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paul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paul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22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paul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745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Manon </a:t>
            </a:r>
          </a:p>
          <a:p>
            <a:endParaRPr lang="fr-CA" dirty="0" smtClean="0"/>
          </a:p>
          <a:p>
            <a:r>
              <a:rPr lang="fr-CA" dirty="0" smtClean="0"/>
              <a:t>http://www.phalempin.fr/sport-loisir.scat.htm</a:t>
            </a:r>
          </a:p>
          <a:p>
            <a:r>
              <a:rPr lang="fr-CA" dirty="0" smtClean="0"/>
              <a:t>http://musga.fr/wp-content/uploads/2016/10/etudiant-de-sommeil-en-classe_318-59506.jpg</a:t>
            </a:r>
          </a:p>
          <a:p>
            <a:r>
              <a:rPr lang="fr-CA" dirty="0" smtClean="0"/>
              <a:t>http://cliparts.co/cliparts/kTM/KK6/kTMKK6nxc.jpg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17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Manon</a:t>
            </a:r>
          </a:p>
          <a:p>
            <a:endParaRPr lang="fr-CA" dirty="0" smtClean="0"/>
          </a:p>
          <a:p>
            <a:r>
              <a:rPr lang="fr-CA" dirty="0" smtClean="0"/>
              <a:t>http://www.lpst.be/nos-metiers.html</a:t>
            </a:r>
          </a:p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Manon</a:t>
            </a:r>
          </a:p>
          <a:p>
            <a:endParaRPr lang="fr-CA" dirty="0" smtClean="0"/>
          </a:p>
          <a:p>
            <a:r>
              <a:rPr lang="fr-CA" dirty="0" smtClean="0"/>
              <a:t>http://stay.bedandchai.com/wp-content/uploads/2016/02/hopital_delhi.png </a:t>
            </a:r>
          </a:p>
          <a:p>
            <a:pPr lvl="1">
              <a:lnSpc>
                <a:spcPct val="80000"/>
              </a:lnSpc>
              <a:tabLst>
                <a:tab pos="360363" algn="l"/>
              </a:tabLst>
            </a:pPr>
            <a:endParaRPr lang="fr-CA" baseline="0" dirty="0" smtClean="0"/>
          </a:p>
          <a:p>
            <a:pPr lvl="1">
              <a:lnSpc>
                <a:spcPct val="80000"/>
              </a:lnSpc>
              <a:tabLst>
                <a:tab pos="360363" algn="l"/>
              </a:tabLst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88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Paul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http://media-cache-ec0.pinimg.com/236x/53/e2/34/53e234b94ce203aa28800ada785e8243.jpg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21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manon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1960 </a:t>
            </a:r>
            <a:r>
              <a:rPr lang="fr-CA" sz="120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Rapport Parent, faciliter non seulement l’accès plus grande population, mais offrir la meilleure éducation supérieure (moins élitiste)</a:t>
            </a:r>
          </a:p>
          <a:p>
            <a:r>
              <a:rPr lang="fr-CA" sz="1200" b="1" dirty="0" smtClean="0"/>
              <a:t>1978</a:t>
            </a:r>
            <a:r>
              <a:rPr lang="fr-CA" sz="1200" dirty="0" smtClean="0"/>
              <a:t> </a:t>
            </a:r>
            <a:r>
              <a:rPr lang="fr-CA" sz="120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 Loi assurant l’exercice des droits des personnes handicapées (</a:t>
            </a:r>
            <a:r>
              <a:rPr lang="fr-CA" sz="1200" i="1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Horth</a:t>
            </a:r>
            <a:r>
              <a:rPr lang="fr-CA" sz="120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1998). Création OPHQ</a:t>
            </a:r>
            <a:endParaRPr lang="fr-CA" sz="1200" b="1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1984</a:t>
            </a:r>
            <a:r>
              <a:rPr lang="fr-CA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adoption de la politique </a:t>
            </a:r>
            <a:r>
              <a:rPr lang="fr-CA" sz="120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À part égale de l’OPHQ</a:t>
            </a: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i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2000-2005 </a:t>
            </a:r>
            <a:r>
              <a:rPr lang="fr-CA" sz="1200" b="0" i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Réforme scolaire </a:t>
            </a:r>
            <a:endParaRPr lang="fr-CA" sz="1200" b="1" i="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2009 </a:t>
            </a:r>
            <a:r>
              <a:rPr lang="fr-CA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politique </a:t>
            </a:r>
            <a:r>
              <a:rPr lang="fr-CA" sz="120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À part entière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mesures approche inclusive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d’accommodement et la promotion d’une </a:t>
            </a:r>
            <a:endParaRPr lang="fr-CA" sz="1200" i="1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fr-CA" sz="1200" b="1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2015-2016 Ministère de l’éducation </a:t>
            </a:r>
            <a:r>
              <a:rPr lang="fr-CA" sz="1200" dirty="0" smtClean="0"/>
              <a:t>Accessibilité au collégial des SH, autochtones, communautés culturelles et sports études (annexe S024)</a:t>
            </a:r>
          </a:p>
          <a:p>
            <a:r>
              <a:rPr lang="fr-CA" sz="1200" dirty="0" smtClean="0"/>
              <a:t>ESH : considération des </a:t>
            </a:r>
            <a:r>
              <a:rPr lang="fr-CA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besoins; la valorisation des forces; le développement de l’autonomie; l’intégration des actions</a:t>
            </a:r>
          </a:p>
          <a:p>
            <a:r>
              <a:rPr lang="fr-CA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 Culturelles : répondre aux besoins éducatifs du milieu obtenir la contribution des partenaires</a:t>
            </a:r>
            <a:endParaRPr lang="fr-CA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Manon</a:t>
            </a:r>
          </a:p>
          <a:p>
            <a:r>
              <a:rPr lang="fr-CA" sz="1000" b="1" baseline="0" dirty="0" smtClean="0"/>
              <a:t>Diversité étudiante:</a:t>
            </a:r>
          </a:p>
          <a:p>
            <a:r>
              <a:rPr lang="fr-CA" sz="1000" dirty="0" smtClean="0"/>
              <a:t>A</a:t>
            </a:r>
            <a:r>
              <a:rPr lang="fr-CA" sz="1000" baseline="0" dirty="0" smtClean="0"/>
              <a:t>ugmentation personnes allophones issues de l’immigration </a:t>
            </a:r>
            <a:r>
              <a:rPr lang="fr-CA" sz="1000" baseline="0" dirty="0" err="1" smtClean="0"/>
              <a:t>Loslier</a:t>
            </a:r>
            <a:r>
              <a:rPr lang="fr-CA" sz="1000" dirty="0" smtClean="0"/>
              <a:t>, 2015)</a:t>
            </a:r>
          </a:p>
          <a:p>
            <a:r>
              <a:rPr lang="fr-CA" sz="1000" baseline="0" dirty="0" smtClean="0"/>
              <a:t>Augmentation population étudiante ayant défis d’adaptation qui se rendent en stages </a:t>
            </a:r>
            <a:r>
              <a:rPr lang="fr-CA" sz="1000" dirty="0" smtClean="0"/>
              <a:t>Beaudoin (2013) </a:t>
            </a:r>
          </a:p>
          <a:p>
            <a:r>
              <a:rPr lang="fr-CA" sz="1000" dirty="0" err="1" smtClean="0"/>
              <a:t>Aug</a:t>
            </a:r>
            <a:r>
              <a:rPr lang="fr-CA" sz="1000" dirty="0" smtClean="0"/>
              <a:t> TSM, </a:t>
            </a:r>
            <a:r>
              <a:rPr lang="fr-CA" sz="1000" dirty="0" err="1" smtClean="0"/>
              <a:t>aug</a:t>
            </a:r>
            <a:r>
              <a:rPr lang="fr-CA" sz="1000" dirty="0" smtClean="0"/>
              <a:t> </a:t>
            </a:r>
            <a:r>
              <a:rPr lang="fr-CA" sz="1000" dirty="0" err="1" smtClean="0"/>
              <a:t>diagn</a:t>
            </a:r>
            <a:r>
              <a:rPr lang="fr-CA" sz="1000" dirty="0" smtClean="0"/>
              <a:t> et plus exact, traitement et soutien adaptés qui favorisent réussite scolaire au secondaire. </a:t>
            </a:r>
          </a:p>
          <a:p>
            <a:endParaRPr lang="fr-CA" sz="1000" dirty="0" smtClean="0"/>
          </a:p>
          <a:p>
            <a:r>
              <a:rPr lang="fr-CA" sz="1000" b="1" dirty="0" smtClean="0"/>
              <a:t>Centres d’aide, service de psychologie</a:t>
            </a:r>
            <a:r>
              <a:rPr lang="fr-CA" sz="1000" dirty="0" smtClean="0"/>
              <a:t>:</a:t>
            </a:r>
          </a:p>
          <a:p>
            <a:r>
              <a:rPr lang="fr-CA" sz="1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Centres collégiaux de soutien à l’intégration (CCSI): </a:t>
            </a:r>
          </a:p>
          <a:p>
            <a:r>
              <a:rPr lang="fr-CA" sz="1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offrir un service-conseil aux établissements; collaborer à l’organisation d’activité de transfert, d’échanges, de concertation et de formation; rendre disponibles des outils pouvant soutenir l’intégration scolaire</a:t>
            </a:r>
          </a:p>
          <a:p>
            <a:r>
              <a:rPr lang="fr-CA" sz="1000" dirty="0" smtClean="0"/>
              <a:t>Aide à passer le cursus en milieu scolaire</a:t>
            </a:r>
          </a:p>
          <a:p>
            <a:r>
              <a:rPr lang="fr-CA" sz="1000" dirty="0" smtClean="0"/>
              <a:t>Débordés,</a:t>
            </a:r>
            <a:r>
              <a:rPr lang="fr-CA" sz="1000" baseline="0" dirty="0" smtClean="0"/>
              <a:t> ne suffisent plus à la tâche</a:t>
            </a:r>
          </a:p>
          <a:p>
            <a:r>
              <a:rPr lang="fr-CA" sz="1000" baseline="0" dirty="0" smtClean="0"/>
              <a:t>Accommodement pas inclusion</a:t>
            </a:r>
          </a:p>
          <a:p>
            <a:endParaRPr lang="fr-CA" sz="10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fr-CA" sz="1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99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de l’image: </a:t>
            </a:r>
            <a:r>
              <a:rPr kumimoji="0" lang="fr-CA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http://ekladata.com/SO_Q03Psc5C_MjVyP4NjzaeUfk0.png</a:t>
            </a:r>
            <a:endParaRPr kumimoji="0" lang="fr-CA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fr-CA" sz="1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99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de l’image: </a:t>
            </a:r>
            <a:r>
              <a:rPr kumimoji="0" lang="fr-CA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http://ekladata.com/SO_Q03Psc5C_MjVyP4NjzaeUfk0.png</a:t>
            </a:r>
            <a:endParaRPr kumimoji="0" lang="fr-CA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fr-CA" sz="1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99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https://www.bing.com/images/search?view=detailV2&amp;ccid=b5bdYizc&amp;id=3F3EA53E0B3543BF4BD8FF2687FD8B0287E0BBD9&amp;thid=OIP.b5bdYizccqIlr66k6Eh0-gDpEM&amp;q=pas+de+recette+miracle+mais+concrette&amp;simid=608041553808589166&amp;selectedIndex=285&amp;ajaxhist=0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B59A-01DF-4475-9325-599DD793EF2C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652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fr-CA" sz="1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99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3935-A893-4878-9DD3-90F675F5BFD6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0BC5-86DF-4A9B-ACDD-C1333655A185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EC53-603E-45D9-A7E5-B916741BD253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547F-9F9C-4C5B-B60C-6001B0B16E31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B0F5-83F1-46AB-92B4-A799D56A80D6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540E-83AE-4C33-B426-0F81E45E2014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56A1-6E23-4363-96F1-E75E2565D8FE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BF55-E03C-42D3-BF4C-CB24241F5BC8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047-C406-470E-AEAF-CBD4F8569E00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B6BC-AAEA-4A00-B80E-401C30C3A315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694-1E75-448E-A871-F819CA6285DE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59D5-A46E-46E7-B3D7-CA4EFA27178B}" type="datetime1">
              <a:rPr lang="fr-CA" smtClean="0"/>
              <a:pPr/>
              <a:t>2017-05-17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1CD97-9340-4E9D-B7C1-8BC6561559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lcenter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pcua.ca/" TargetMode="External"/><Relationship Id="rId4" Type="http://schemas.openxmlformats.org/officeDocument/2006/relationships/hyperlink" Target="http://ccsi.quebec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manon.lessard2@usherbrooke.ca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1.jpeg"/><Relationship Id="rId2" Type="http://schemas.openxmlformats.org/officeDocument/2006/relationships/hyperlink" Target="mailto:manon.lessard@collegeahuntsic.q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hyperlink" Target="mailto:Paul.turcotte@usherbrooke.ca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pturcotte@cvm.qc.ca" TargetMode="External"/><Relationship Id="rId9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tdah365.files.wordpress.com/2013/01/concentration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9" y="2204868"/>
            <a:ext cx="7772400" cy="1470025"/>
          </a:xfrm>
        </p:spPr>
        <p:txBody>
          <a:bodyPr/>
          <a:lstStyle/>
          <a:p>
            <a:r>
              <a:rPr lang="fr-CA" dirty="0" smtClean="0"/>
              <a:t>Pratiques inclusives gagnantes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A" sz="2000" dirty="0" smtClean="0"/>
              <a:t>Manon Lessard, </a:t>
            </a:r>
            <a:r>
              <a:rPr lang="fr-CA" sz="2000" dirty="0" err="1" smtClean="0"/>
              <a:t>ens</a:t>
            </a:r>
            <a:r>
              <a:rPr lang="fr-CA" sz="2000" dirty="0" smtClean="0"/>
              <a:t>. Radiodiagnostic, Collège </a:t>
            </a:r>
            <a:r>
              <a:rPr lang="fr-CA" sz="2000" dirty="0" err="1" smtClean="0"/>
              <a:t>Ahuntsic</a:t>
            </a:r>
            <a:endParaRPr lang="fr-CA" sz="2000" dirty="0" smtClean="0"/>
          </a:p>
          <a:p>
            <a:r>
              <a:rPr lang="fr-CA" sz="2000" dirty="0" smtClean="0"/>
              <a:t>Paul </a:t>
            </a:r>
            <a:r>
              <a:rPr lang="fr-CA" sz="2000" dirty="0" err="1" smtClean="0"/>
              <a:t>Turcotte</a:t>
            </a:r>
            <a:r>
              <a:rPr lang="fr-CA" sz="2000" dirty="0" smtClean="0"/>
              <a:t>, </a:t>
            </a:r>
            <a:r>
              <a:rPr lang="fr-CA" sz="2000" dirty="0" err="1" smtClean="0"/>
              <a:t>ens</a:t>
            </a:r>
            <a:r>
              <a:rPr lang="fr-CA" sz="2000" dirty="0" smtClean="0"/>
              <a:t>. Philosophie Cégep du Vieux-Montréal</a:t>
            </a:r>
            <a:endParaRPr lang="fr-CA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45228"/>
            <a:ext cx="2873776" cy="590869"/>
          </a:xfrm>
          <a:prstGeom prst="rect">
            <a:avLst/>
          </a:prstGeom>
        </p:spPr>
      </p:pic>
      <p:pic>
        <p:nvPicPr>
          <p:cNvPr id="102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1691681" y="692696"/>
            <a:ext cx="5972175" cy="127144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fr/5/5a/CollegeMontmorency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45228"/>
            <a:ext cx="2292330" cy="472793"/>
          </a:xfrm>
          <a:prstGeom prst="rect">
            <a:avLst/>
          </a:prstGeom>
          <a:noFill/>
        </p:spPr>
      </p:pic>
      <p:pic>
        <p:nvPicPr>
          <p:cNvPr id="1030" name="Picture 6" descr="http://www.cvm.qc.ca/galeriesphotos/POa2013/images/logoCv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373216"/>
            <a:ext cx="266700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Nouveau paradigme?</a:t>
            </a:r>
            <a:br>
              <a:rPr lang="fr-CA" dirty="0" smtClean="0"/>
            </a:br>
            <a:r>
              <a:rPr lang="fr-CA" sz="2700" dirty="0" smtClean="0"/>
              <a:t>Pratiques inclusives </a:t>
            </a:r>
            <a:endParaRPr lang="fr-CA" sz="2700" dirty="0"/>
          </a:p>
        </p:txBody>
      </p:sp>
      <p:pic>
        <p:nvPicPr>
          <p:cNvPr id="14" name="Picture 2" descr="C:\Users\hp\Desktop\sans-titre.png"/>
          <p:cNvPicPr>
            <a:picLocks noChangeAspect="1" noChangeArrowheads="1"/>
          </p:cNvPicPr>
          <p:nvPr/>
        </p:nvPicPr>
        <p:blipFill>
          <a:blip r:embed="rId4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03648" y="1412776"/>
          <a:ext cx="5904656" cy="456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Acrobat Document" r:id="rId5" imgW="7543441" imgH="5829159" progId="Acrobat.Document.11">
                  <p:embed/>
                </p:oleObj>
              </mc:Choice>
              <mc:Fallback>
                <p:oleObj name="Acrobat Document" r:id="rId5" imgW="7543441" imgH="5829159" progId="Acrobat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412776"/>
                        <a:ext cx="5904656" cy="4562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0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Formation générale </a:t>
            </a:r>
            <a:br>
              <a:rPr lang="fr-CA" dirty="0" smtClean="0"/>
            </a:br>
            <a:r>
              <a:rPr lang="fr-CA" dirty="0" smtClean="0"/>
              <a:t>Secteur pré-universitaire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11</a:t>
            </a:fld>
            <a:endParaRPr lang="fr-CA"/>
          </a:p>
        </p:txBody>
      </p:sp>
      <p:pic>
        <p:nvPicPr>
          <p:cNvPr id="47106" name="Picture 2" descr="http://www.scoop-program.org/images/scoop/inclus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810000" cy="2857500"/>
          </a:xfrm>
          <a:prstGeom prst="rect">
            <a:avLst/>
          </a:prstGeom>
          <a:noFill/>
        </p:spPr>
      </p:pic>
      <p:pic>
        <p:nvPicPr>
          <p:cNvPr id="8" name="Picture 2" descr="C:\Users\hp\Desktop\sans-titre.png"/>
          <p:cNvPicPr>
            <a:picLocks noChangeAspect="1" noChangeArrowheads="1"/>
          </p:cNvPicPr>
          <p:nvPr/>
        </p:nvPicPr>
        <p:blipFill>
          <a:blip r:embed="rId4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Formation générale</a:t>
            </a:r>
            <a:br>
              <a:rPr lang="fr-CA" dirty="0" smtClean="0"/>
            </a:br>
            <a:r>
              <a:rPr lang="fr-CA" sz="2700" dirty="0" smtClean="0"/>
              <a:t>Mises en situation pédagogie gagnante</a:t>
            </a:r>
            <a:endParaRPr lang="fr-CA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7"/>
          </a:xfrm>
        </p:spPr>
        <p:txBody>
          <a:bodyPr>
            <a:normAutofit/>
          </a:bodyPr>
          <a:lstStyle/>
          <a:p>
            <a:r>
              <a:rPr lang="fr-CA" dirty="0" smtClean="0"/>
              <a:t>En classe</a:t>
            </a:r>
          </a:p>
          <a:p>
            <a:pPr lvl="2"/>
            <a:r>
              <a:rPr lang="fr-CA" dirty="0" smtClean="0"/>
              <a:t>Contexte: exposé magistral</a:t>
            </a:r>
          </a:p>
          <a:p>
            <a:pPr lvl="2"/>
            <a:r>
              <a:rPr lang="fr-CA" dirty="0"/>
              <a:t>O</a:t>
            </a:r>
            <a:r>
              <a:rPr lang="fr-CA" dirty="0" smtClean="0"/>
              <a:t>bstacles : une structure d’exposé calquée sur ma structure mentale</a:t>
            </a:r>
            <a:r>
              <a:rPr lang="mr-IN" dirty="0" smtClean="0"/>
              <a:t>…</a:t>
            </a:r>
            <a:endParaRPr lang="fr-CA" dirty="0" smtClean="0"/>
          </a:p>
          <a:p>
            <a:pPr lvl="2"/>
            <a:r>
              <a:rPr lang="fr-CA" dirty="0" smtClean="0"/>
              <a:t>Pistes de solutions: guider l’information (CUA 3.3;7.3; 9.2)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13</a:t>
            </a:fld>
            <a:endParaRPr lang="fr-CA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42268"/>
              </p:ext>
            </p:extLst>
          </p:nvPr>
        </p:nvGraphicFramePr>
        <p:xfrm>
          <a:off x="738768" y="317175"/>
          <a:ext cx="7666464" cy="592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Acrobat Document" r:id="rId3" imgW="7543441" imgH="5829159" progId="Acrobat.Document.11">
                  <p:embed/>
                </p:oleObj>
              </mc:Choice>
              <mc:Fallback>
                <p:oleObj name="Acrobat Document" r:id="rId3" imgW="7543441" imgH="5829159" progId="Acrobat.Document.11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68" y="317175"/>
                        <a:ext cx="7666464" cy="5924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115616" y="5013176"/>
            <a:ext cx="20882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6136" y="1988840"/>
            <a:ext cx="20882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9552" y="4653136"/>
            <a:ext cx="20882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502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Formation générale</a:t>
            </a:r>
            <a:br>
              <a:rPr lang="fr-CA" dirty="0" smtClean="0"/>
            </a:br>
            <a:r>
              <a:rPr lang="fr-CA" sz="2700" dirty="0" smtClean="0"/>
              <a:t>Mises en situation pédagogie gagnante</a:t>
            </a:r>
            <a:endParaRPr lang="fr-CA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5"/>
          </a:xfrm>
        </p:spPr>
        <p:txBody>
          <a:bodyPr>
            <a:normAutofit/>
          </a:bodyPr>
          <a:lstStyle/>
          <a:p>
            <a:r>
              <a:rPr lang="fr-CA" dirty="0" smtClean="0"/>
              <a:t>Proto-soutenance</a:t>
            </a:r>
          </a:p>
          <a:p>
            <a:pPr lvl="2"/>
            <a:r>
              <a:rPr lang="fr-CA" dirty="0" smtClean="0"/>
              <a:t>Contexte: rédaction en classe</a:t>
            </a:r>
            <a:r>
              <a:rPr lang="mr-IN" dirty="0" smtClean="0"/>
              <a:t>…</a:t>
            </a:r>
            <a:r>
              <a:rPr lang="fr-CA" dirty="0" smtClean="0"/>
              <a:t> ou au labo</a:t>
            </a:r>
          </a:p>
          <a:p>
            <a:pPr lvl="2"/>
            <a:r>
              <a:rPr lang="fr-CA" dirty="0"/>
              <a:t>O</a:t>
            </a:r>
            <a:r>
              <a:rPr lang="fr-CA" dirty="0" smtClean="0"/>
              <a:t>bstacles : répondre à tous les besoins par une même formule, tout en évitant le plagiat</a:t>
            </a:r>
          </a:p>
          <a:p>
            <a:pPr lvl="2"/>
            <a:r>
              <a:rPr lang="fr-CA" dirty="0" smtClean="0"/>
              <a:t>Pistes de solutions: formation et présentation en mains propres; défense de sa dissertation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4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Secteur pré-universitaire</a:t>
            </a:r>
            <a:br>
              <a:rPr lang="fr-CA" dirty="0" smtClean="0"/>
            </a:br>
            <a:r>
              <a:rPr lang="fr-CA" sz="2700" dirty="0" smtClean="0"/>
              <a:t>Mises en situation pédagogie gagnante</a:t>
            </a:r>
            <a:endParaRPr lang="fr-CA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7"/>
          </a:xfrm>
        </p:spPr>
        <p:txBody>
          <a:bodyPr>
            <a:normAutofit/>
          </a:bodyPr>
          <a:lstStyle/>
          <a:p>
            <a:r>
              <a:rPr lang="fr-CA" dirty="0" smtClean="0"/>
              <a:t>« Monsieur, </a:t>
            </a:r>
            <a:r>
              <a:rPr lang="fr-CA" i="1" dirty="0" smtClean="0"/>
              <a:t>come on</a:t>
            </a:r>
            <a:r>
              <a:rPr lang="mr-IN" i="1" dirty="0" smtClean="0"/>
              <a:t>…</a:t>
            </a:r>
            <a:r>
              <a:rPr lang="fr-CA" dirty="0" smtClean="0"/>
              <a:t> »</a:t>
            </a:r>
          </a:p>
          <a:p>
            <a:pPr lvl="2"/>
            <a:r>
              <a:rPr lang="fr-CA" dirty="0" smtClean="0"/>
              <a:t>Contexte: travail écrit en fin de session </a:t>
            </a:r>
          </a:p>
          <a:p>
            <a:pPr lvl="2"/>
            <a:r>
              <a:rPr lang="fr-CA" dirty="0"/>
              <a:t>O</a:t>
            </a:r>
            <a:r>
              <a:rPr lang="fr-CA" dirty="0" smtClean="0"/>
              <a:t>bstacles : travail </a:t>
            </a:r>
            <a:r>
              <a:rPr lang="fr-CA" u="sng" dirty="0" smtClean="0"/>
              <a:t>écrit en fin de session</a:t>
            </a:r>
            <a:endParaRPr lang="fr-CA" dirty="0" smtClean="0"/>
          </a:p>
          <a:p>
            <a:pPr lvl="2"/>
            <a:r>
              <a:rPr lang="fr-CA" dirty="0" smtClean="0"/>
              <a:t>Pistes de solutions: travail écrit, ou parlé, ou filmé ou</a:t>
            </a:r>
            <a:r>
              <a:rPr lang="mr-IN" dirty="0" smtClean="0"/>
              <a:t>…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4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Secteur technique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16</a:t>
            </a:fld>
            <a:endParaRPr lang="fr-CA"/>
          </a:p>
        </p:txBody>
      </p:sp>
      <p:pic>
        <p:nvPicPr>
          <p:cNvPr id="8" name="Picture 2" descr="http://www.scoop-program.org/images/scoop/inclus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810000" cy="2857500"/>
          </a:xfrm>
          <a:prstGeom prst="rect">
            <a:avLst/>
          </a:prstGeom>
          <a:noFill/>
        </p:spPr>
      </p:pic>
      <p:pic>
        <p:nvPicPr>
          <p:cNvPr id="9" name="Picture 2" descr="C:\Users\hp\Desktop\sans-titre.png"/>
          <p:cNvPicPr>
            <a:picLocks noChangeAspect="1" noChangeArrowheads="1"/>
          </p:cNvPicPr>
          <p:nvPr/>
        </p:nvPicPr>
        <p:blipFill>
          <a:blip r:embed="rId4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Secteur technique</a:t>
            </a:r>
            <a:br>
              <a:rPr lang="fr-CA" dirty="0" smtClean="0"/>
            </a:br>
            <a:r>
              <a:rPr lang="fr-CA" sz="2700" dirty="0" smtClean="0"/>
              <a:t>Mises en situation pédagogie gagnante</a:t>
            </a:r>
            <a:br>
              <a:rPr lang="fr-CA" sz="2700" dirty="0" smtClean="0"/>
            </a:br>
            <a:r>
              <a:rPr lang="fr-CA" sz="2700" dirty="0" smtClean="0"/>
              <a:t>Approche en lien avec la diversité </a:t>
            </a:r>
            <a:endParaRPr lang="fr-CA" sz="2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545587451"/>
              </p:ext>
            </p:extLst>
          </p:nvPr>
        </p:nvGraphicFramePr>
        <p:xfrm>
          <a:off x="0" y="1268760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8914" name="Picture 2" descr="http://www.phalempin.fr/visuels/assospo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52" y="476672"/>
            <a:ext cx="1981148" cy="1218406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48" y="3356136"/>
            <a:ext cx="1080120" cy="11521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1" t="18299" r="25126" b="23734"/>
          <a:stretch/>
        </p:blipFill>
        <p:spPr>
          <a:xfrm>
            <a:off x="7253794" y="3900704"/>
            <a:ext cx="1126554" cy="131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34713"/>
          </a:xfrm>
        </p:spPr>
        <p:txBody>
          <a:bodyPr>
            <a:normAutofit/>
          </a:bodyPr>
          <a:lstStyle/>
          <a:p>
            <a:r>
              <a:rPr lang="fr-CA" dirty="0" smtClean="0"/>
              <a:t>Secteur technique</a:t>
            </a:r>
            <a:br>
              <a:rPr lang="fr-CA" dirty="0" smtClean="0"/>
            </a:br>
            <a:r>
              <a:rPr lang="fr-CA" sz="2700" dirty="0" smtClean="0"/>
              <a:t>Mises en situation pédagogie </a:t>
            </a:r>
            <a:r>
              <a:rPr lang="fr-CA" sz="2700" dirty="0"/>
              <a:t>gagnante</a:t>
            </a:r>
            <a:br>
              <a:rPr lang="fr-CA" sz="2700" dirty="0"/>
            </a:br>
            <a:r>
              <a:rPr lang="fr-CA" sz="2700" dirty="0"/>
              <a:t>Approche en lien avec </a:t>
            </a:r>
            <a:r>
              <a:rPr lang="fr-CA" sz="2700" dirty="0" smtClean="0"/>
              <a:t>APC</a:t>
            </a:r>
            <a:endParaRPr lang="fr-CA" sz="2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760901882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6868" name="Picture 4" descr="Technicien en comptabilité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5336" y="620688"/>
            <a:ext cx="170866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fr-CA" dirty="0" smtClean="0"/>
              <a:t>Secteur technique</a:t>
            </a:r>
            <a:br>
              <a:rPr lang="fr-CA" dirty="0" smtClean="0"/>
            </a:br>
            <a:r>
              <a:rPr lang="fr-CA" sz="2700" dirty="0" smtClean="0"/>
              <a:t>Mises en situation pédagogie </a:t>
            </a:r>
            <a:r>
              <a:rPr lang="fr-CA" sz="2700" dirty="0"/>
              <a:t>gagnante</a:t>
            </a:r>
            <a:br>
              <a:rPr lang="fr-CA" sz="2700" dirty="0"/>
            </a:br>
            <a:r>
              <a:rPr lang="fr-CA" sz="2700" dirty="0"/>
              <a:t>Approche en lien avec </a:t>
            </a:r>
            <a:r>
              <a:rPr lang="fr-CA" sz="2700" dirty="0" smtClean="0"/>
              <a:t>stage</a:t>
            </a:r>
            <a:endParaRPr lang="fr-CA" sz="2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219119760"/>
              </p:ext>
            </p:extLst>
          </p:nvPr>
        </p:nvGraphicFramePr>
        <p:xfrm>
          <a:off x="0" y="1839962"/>
          <a:ext cx="9144000" cy="501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4822" name="Picture 6" descr="http://stay.bedandchai.com/wp-content/uploads/2016/02/hopital_delh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422665"/>
            <a:ext cx="1631590" cy="1305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Qui sommes nous ?</a:t>
            </a:r>
            <a:endParaRPr lang="fr-CA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dirty="0" smtClean="0"/>
              <a:t>Paul </a:t>
            </a:r>
            <a:endParaRPr lang="fr-CA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 smtClean="0"/>
              <a:t>Manon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2</a:t>
            </a:fld>
            <a:endParaRPr lang="fr-CA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pic>
        <p:nvPicPr>
          <p:cNvPr id="9220" name="Picture 4" descr="https://www.otimroepmq.ca/wp-content/themes/default-bs3/img/template/otimroepmq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849" y="5347089"/>
            <a:ext cx="1711887" cy="504056"/>
          </a:xfrm>
          <a:prstGeom prst="rect">
            <a:avLst/>
          </a:prstGeom>
          <a:noFill/>
        </p:spPr>
      </p:pic>
      <p:pic>
        <p:nvPicPr>
          <p:cNvPr id="16" name="Picture 2" descr="https://s-media-cache-ak0.pinimg.com/736x/23/af/6b/23af6bb46ef15022f97f2431d5deb12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92080" y="2204863"/>
            <a:ext cx="3089426" cy="3030141"/>
          </a:xfrm>
          <a:prstGeom prst="rect">
            <a:avLst/>
          </a:prstGeom>
          <a:noFill/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Ressources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4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CAST</a:t>
            </a:r>
          </a:p>
          <a:p>
            <a:pPr lvl="1"/>
            <a:r>
              <a:rPr lang="fr-CA" sz="2200" dirty="0" smtClean="0"/>
              <a:t>Universal Design for Learning. National Center On Universal for Learning. </a:t>
            </a:r>
          </a:p>
          <a:p>
            <a:pPr lvl="1"/>
            <a:r>
              <a:rPr lang="fr-CA" sz="2200" dirty="0" smtClean="0">
                <a:hlinkClick r:id="rId3"/>
              </a:rPr>
              <a:t>http://www.udlcenter.org/</a:t>
            </a:r>
            <a:r>
              <a:rPr lang="fr-CA" sz="2200" dirty="0" smtClean="0"/>
              <a:t> </a:t>
            </a:r>
          </a:p>
          <a:p>
            <a:r>
              <a:rPr lang="fr-CA" dirty="0" smtClean="0"/>
              <a:t>Centre collégial de soutien à l’intégration (CCSI) </a:t>
            </a:r>
          </a:p>
          <a:p>
            <a:pPr lvl="1"/>
            <a:r>
              <a:rPr lang="fr-CA" sz="2200" dirty="0" smtClean="0"/>
              <a:t>Soutien et conseille les équipes des Services adaptés des collège.</a:t>
            </a:r>
          </a:p>
          <a:p>
            <a:pPr lvl="1"/>
            <a:r>
              <a:rPr lang="fr-CA" sz="2200" dirty="0" smtClean="0">
                <a:hlinkClick r:id="rId4"/>
              </a:rPr>
              <a:t>http://ccsi.quebec/</a:t>
            </a:r>
            <a:r>
              <a:rPr lang="fr-CA" dirty="0" smtClean="0"/>
              <a:t> </a:t>
            </a:r>
          </a:p>
          <a:p>
            <a:r>
              <a:rPr lang="fr-CA" dirty="0" smtClean="0"/>
              <a:t>PCUA. </a:t>
            </a:r>
          </a:p>
          <a:p>
            <a:pPr lvl="1"/>
            <a:r>
              <a:rPr lang="fr-CA" sz="2200" dirty="0" smtClean="0"/>
              <a:t>Les applications pédagogiques de la conception universelle d’apprentissage. </a:t>
            </a:r>
          </a:p>
          <a:p>
            <a:pPr lvl="1"/>
            <a:r>
              <a:rPr lang="fr-CA" sz="2200" dirty="0" smtClean="0">
                <a:hlinkClick r:id="rId5"/>
              </a:rPr>
              <a:t>http://pcua.ca/</a:t>
            </a:r>
            <a:r>
              <a:rPr lang="fr-CA" sz="2200" dirty="0" smtClean="0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9" name="Picture 2" descr="C:\Users\hp\Desktop\sans-titre.png"/>
          <p:cNvPicPr>
            <a:picLocks noChangeAspect="1" noChangeArrowheads="1"/>
          </p:cNvPicPr>
          <p:nvPr/>
        </p:nvPicPr>
        <p:blipFill>
          <a:blip r:embed="rId6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5194920" cy="4353351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CA" dirty="0" smtClean="0"/>
              <a:t>Limites a</a:t>
            </a:r>
            <a:r>
              <a:rPr lang="fr-CA" dirty="0" smtClean="0"/>
              <a:t>ccommodements</a:t>
            </a:r>
          </a:p>
          <a:p>
            <a:pPr marL="0" lvl="1" indent="0">
              <a:buNone/>
            </a:pPr>
            <a:endParaRPr lang="fr-CA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CA" dirty="0" smtClean="0"/>
              <a:t>Importance pratiques inclusives</a:t>
            </a:r>
          </a:p>
          <a:p>
            <a:pPr marL="0" lvl="1" indent="0">
              <a:buNone/>
            </a:pPr>
            <a:endParaRPr lang="fr-CA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CA" dirty="0" smtClean="0"/>
              <a:t>Vous en faites !!!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CA" dirty="0" smtClean="0"/>
              <a:t>Pour aller plus loin …</a:t>
            </a:r>
            <a:endParaRPr lang="fr-CA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530624" cy="418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80932"/>
            <a:ext cx="8229600" cy="3345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2400" dirty="0" smtClean="0">
                <a:hlinkClick r:id="rId2"/>
              </a:rPr>
              <a:t>manon.lessard@collegeahuntsic.qc.ca</a:t>
            </a:r>
            <a:r>
              <a:rPr lang="fr-CA" sz="2400" dirty="0" smtClean="0"/>
              <a:t> </a:t>
            </a:r>
          </a:p>
          <a:p>
            <a:pPr>
              <a:buNone/>
            </a:pPr>
            <a:r>
              <a:rPr lang="fr-FR" sz="2400" dirty="0" smtClean="0">
                <a:hlinkClick r:id="rId3"/>
              </a:rPr>
              <a:t>manon.lessard2@usherbrooke.ca</a:t>
            </a:r>
            <a:endParaRPr lang="fr-FR" sz="2400" dirty="0" smtClean="0"/>
          </a:p>
          <a:p>
            <a:pPr>
              <a:buNone/>
            </a:pPr>
            <a:endParaRPr lang="fr-FR" sz="2400" dirty="0" smtClean="0">
              <a:hlinkClick r:id="rId4"/>
            </a:endParaRPr>
          </a:p>
          <a:p>
            <a:pPr>
              <a:buNone/>
            </a:pPr>
            <a:endParaRPr lang="fr-FR" sz="2400" dirty="0" smtClean="0">
              <a:hlinkClick r:id="rId4"/>
            </a:endParaRPr>
          </a:p>
          <a:p>
            <a:pPr>
              <a:buNone/>
            </a:pPr>
            <a:r>
              <a:rPr lang="fr-CA" sz="2400" dirty="0" smtClean="0">
                <a:hlinkClick r:id="rId4"/>
              </a:rPr>
              <a:t>pturcotte@cvm.qc.ca</a:t>
            </a:r>
            <a:r>
              <a:rPr lang="fr-CA" sz="2400" dirty="0" smtClean="0"/>
              <a:t> </a:t>
            </a:r>
          </a:p>
          <a:p>
            <a:pPr>
              <a:buNone/>
            </a:pPr>
            <a:r>
              <a:rPr lang="fr-CA" sz="2400" dirty="0">
                <a:hlinkClick r:id="rId5"/>
              </a:rPr>
              <a:t>p</a:t>
            </a:r>
            <a:r>
              <a:rPr lang="fr-CA" sz="2400" dirty="0" smtClean="0">
                <a:hlinkClick r:id="rId5"/>
              </a:rPr>
              <a:t>aul.turcotte@usherbrooke.ca</a:t>
            </a:r>
            <a:r>
              <a:rPr lang="fr-CA" sz="2400" dirty="0" smtClean="0"/>
              <a:t> </a:t>
            </a:r>
            <a:endParaRPr lang="fr-FR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22</a:t>
            </a:fld>
            <a:endParaRPr lang="fr-CA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6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708924"/>
            <a:ext cx="955002" cy="117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 cstate="print"/>
          <a:srcRect l="19019" t="6790" r="19171" b="11726"/>
          <a:stretch>
            <a:fillRect/>
          </a:stretch>
        </p:blipFill>
        <p:spPr bwMode="auto">
          <a:xfrm>
            <a:off x="7524328" y="4293096"/>
            <a:ext cx="9361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700"/>
            <a:ext cx="2873776" cy="590869"/>
          </a:xfrm>
          <a:prstGeom prst="rect">
            <a:avLst/>
          </a:prstGeom>
        </p:spPr>
      </p:pic>
      <p:pic>
        <p:nvPicPr>
          <p:cNvPr id="12" name="Picture 4" descr="http://upload.wikimedia.org/wikipedia/fr/5/5a/CollegeMontmorency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92699"/>
            <a:ext cx="2292330" cy="472793"/>
          </a:xfrm>
          <a:prstGeom prst="rect">
            <a:avLst/>
          </a:prstGeom>
          <a:noFill/>
        </p:spPr>
      </p:pic>
      <p:pic>
        <p:nvPicPr>
          <p:cNvPr id="13" name="Picture 6" descr="http://www.cvm.qc.ca/galeriesphotos/POa2013/images/logoCv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620688"/>
            <a:ext cx="2667000" cy="590550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867898"/>
            <a:ext cx="2304256" cy="74469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400" dirty="0" smtClean="0"/>
              <a:t>Gouvernement du Canada (2017). </a:t>
            </a:r>
            <a:r>
              <a:rPr lang="fr-CA" sz="1400" i="1" dirty="0" smtClean="0"/>
              <a:t>Enquête nationale auprès des apprentis. Vue d’ensemble du Canada 2015.</a:t>
            </a:r>
            <a:r>
              <a:rPr lang="fr-CA" sz="1400" dirty="0" smtClean="0"/>
              <a:t> Statistique Canada.</a:t>
            </a:r>
            <a:endParaRPr lang="fr-CA" sz="1400" i="1" dirty="0" smtClean="0"/>
          </a:p>
          <a:p>
            <a:r>
              <a:rPr lang="fr-CA" sz="1400" dirty="0" smtClean="0"/>
              <a:t>Marcotte, D. (2014). Conjuguer avec les difficultés psychologiques lors de la transition vers les études postsecondaires. </a:t>
            </a:r>
            <a:r>
              <a:rPr lang="fr-CA" sz="1400" i="1" dirty="0" smtClean="0"/>
              <a:t>In</a:t>
            </a:r>
            <a:r>
              <a:rPr lang="fr-CA" sz="1400" dirty="0" smtClean="0"/>
              <a:t> L. Ménard et L. St-Pierre (</a:t>
            </a:r>
            <a:r>
              <a:rPr lang="fr-CA" sz="1400" dirty="0" err="1" smtClean="0"/>
              <a:t>dir</a:t>
            </a:r>
            <a:r>
              <a:rPr lang="fr-CA" sz="1400" dirty="0" smtClean="0"/>
              <a:t>.), </a:t>
            </a:r>
            <a:r>
              <a:rPr lang="fr-CA" sz="1400" i="1" dirty="0" smtClean="0"/>
              <a:t>Se former à la pédagogie collégiale. </a:t>
            </a:r>
            <a:r>
              <a:rPr lang="fr-CA" sz="1400" dirty="0" smtClean="0"/>
              <a:t>(p. 301-329). Montréal : Association québécoise de pédagogie collégiale (AQPC).</a:t>
            </a:r>
          </a:p>
          <a:p>
            <a:r>
              <a:rPr lang="fr-CA" sz="1400" dirty="0" smtClean="0"/>
              <a:t>Raymond, O. (2014). Réussir tout en ayant un trouble neurocognitif.</a:t>
            </a:r>
            <a:r>
              <a:rPr lang="fr-CA" sz="1400" i="1" dirty="0" smtClean="0"/>
              <a:t> In</a:t>
            </a:r>
            <a:r>
              <a:rPr lang="fr-CA" sz="1400" dirty="0" smtClean="0"/>
              <a:t> L. Ménard et L. St-Pierre (</a:t>
            </a:r>
            <a:r>
              <a:rPr lang="fr-CA" sz="1400" dirty="0" err="1" smtClean="0"/>
              <a:t>dir</a:t>
            </a:r>
            <a:r>
              <a:rPr lang="fr-CA" sz="1400" dirty="0" smtClean="0"/>
              <a:t>.), </a:t>
            </a:r>
            <a:r>
              <a:rPr lang="fr-CA" sz="1400" i="1" dirty="0" smtClean="0"/>
              <a:t>Se former à la pédagogie collégiale. </a:t>
            </a:r>
            <a:r>
              <a:rPr lang="fr-CA" sz="1400" dirty="0" smtClean="0"/>
              <a:t>(p. 283-327). Montréal : Association québécoise de pédagogie collégiale (AQPC).</a:t>
            </a:r>
          </a:p>
          <a:p>
            <a:r>
              <a:rPr lang="fr-CA" sz="1400" dirty="0"/>
              <a:t>Rousseau, N., Prud’homme, L. et Vienneau, R. (2015). C’est mon école à moi aussi … Les caractéristiques essentielles de l’école inclusive. </a:t>
            </a:r>
            <a:r>
              <a:rPr lang="fr-CA" sz="1400" i="1" dirty="0"/>
              <a:t>In</a:t>
            </a:r>
            <a:r>
              <a:rPr lang="fr-CA" sz="1400" dirty="0"/>
              <a:t> N. Rousseau (</a:t>
            </a:r>
            <a:r>
              <a:rPr lang="fr-CA" sz="1400" dirty="0" err="1"/>
              <a:t>dir</a:t>
            </a:r>
            <a:r>
              <a:rPr lang="fr-CA" sz="1400" dirty="0"/>
              <a:t>.), </a:t>
            </a:r>
            <a:r>
              <a:rPr lang="fr-CA" sz="1400" i="1" dirty="0"/>
              <a:t>La pédagogie de l’inclusion scolaire. (3</a:t>
            </a:r>
            <a:r>
              <a:rPr lang="fr-CA" sz="1400" i="1" baseline="30000" dirty="0"/>
              <a:t>e</a:t>
            </a:r>
            <a:r>
              <a:rPr lang="fr-CA" sz="1400" i="1" dirty="0"/>
              <a:t> éd.) Un défi ambitieux et stimulant.</a:t>
            </a:r>
            <a:r>
              <a:rPr lang="fr-CA" sz="1400" dirty="0"/>
              <a:t> (p. 7-46). Québec : Presses de l’Université du Québec (1</a:t>
            </a:r>
            <a:r>
              <a:rPr lang="fr-CA" sz="1400" baseline="30000" dirty="0"/>
              <a:t>re </a:t>
            </a:r>
            <a:r>
              <a:rPr lang="fr-CA" sz="1400" dirty="0"/>
              <a:t>éd. 2004</a:t>
            </a:r>
            <a:r>
              <a:rPr lang="fr-CA" sz="1400" dirty="0" smtClean="0"/>
              <a:t>).</a:t>
            </a:r>
            <a:endParaRPr lang="fr-CA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23</a:t>
            </a:fld>
            <a:endParaRPr lang="fr-CA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2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match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63"/>
          </a:xfrm>
        </p:spPr>
        <p:txBody>
          <a:bodyPr>
            <a:normAutofit/>
          </a:bodyPr>
          <a:lstStyle/>
          <a:p>
            <a:r>
              <a:rPr lang="fr-CA" dirty="0" smtClean="0"/>
              <a:t>Nouveau paradigme ?</a:t>
            </a:r>
          </a:p>
          <a:p>
            <a:r>
              <a:rPr lang="fr-CA" dirty="0" smtClean="0"/>
              <a:t>Secteur pré-universitaire</a:t>
            </a:r>
          </a:p>
          <a:p>
            <a:r>
              <a:rPr lang="fr-CA" dirty="0" smtClean="0"/>
              <a:t>Secteur technique</a:t>
            </a:r>
          </a:p>
          <a:p>
            <a:r>
              <a:rPr lang="fr-CA" dirty="0" smtClean="0"/>
              <a:t>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Nouveau paradigme ?</a:t>
            </a:r>
            <a:br>
              <a:rPr lang="fr-CA" dirty="0" smtClean="0"/>
            </a:br>
            <a:r>
              <a:rPr lang="fr-CA" sz="2700" dirty="0" smtClean="0"/>
              <a:t>Décisions législatives, historiques et sociopolitiques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579296" cy="3777287"/>
          </a:xfrm>
        </p:spPr>
        <p:txBody>
          <a:bodyPr>
            <a:normAutofit/>
          </a:bodyPr>
          <a:lstStyle/>
          <a:p>
            <a:r>
              <a:rPr lang="fr-CA" sz="2800" dirty="0" smtClean="0"/>
              <a:t>1960 : 		Rapport Parent</a:t>
            </a:r>
          </a:p>
          <a:p>
            <a:r>
              <a:rPr lang="fr-CA" sz="2800" dirty="0" smtClean="0"/>
              <a:t>1978:  		Création OPHQ</a:t>
            </a:r>
          </a:p>
          <a:p>
            <a:r>
              <a:rPr lang="fr-CA" sz="2800" dirty="0" smtClean="0"/>
              <a:t>1984 : 		Politique </a:t>
            </a:r>
            <a:r>
              <a:rPr lang="fr-CA" sz="2800" i="1" dirty="0" smtClean="0"/>
              <a:t>À Part Égale</a:t>
            </a:r>
            <a:endParaRPr lang="fr-CA" sz="2800" dirty="0" smtClean="0"/>
          </a:p>
          <a:p>
            <a:r>
              <a:rPr lang="fr-CA" sz="2800" dirty="0" smtClean="0"/>
              <a:t>2000-2005: 	Réforme Système Scolaire Québécois </a:t>
            </a:r>
          </a:p>
          <a:p>
            <a:r>
              <a:rPr lang="fr-CA" sz="2800" dirty="0" smtClean="0"/>
              <a:t>2009 : 		Politique </a:t>
            </a:r>
            <a:r>
              <a:rPr lang="fr-CA" sz="2800" i="1" dirty="0" smtClean="0"/>
              <a:t>À Part Entière</a:t>
            </a:r>
          </a:p>
          <a:p>
            <a:r>
              <a:rPr lang="fr-CA" sz="2800" dirty="0" smtClean="0"/>
              <a:t>2015-2016: 	Annexe S024 </a:t>
            </a:r>
          </a:p>
          <a:p>
            <a:pPr marL="0" indent="0">
              <a:buNone/>
            </a:pPr>
            <a:r>
              <a:rPr lang="fr-CA" sz="2800" dirty="0"/>
              <a:t>	</a:t>
            </a:r>
            <a:r>
              <a:rPr lang="fr-CA" sz="2800" dirty="0" smtClean="0"/>
              <a:t>		</a:t>
            </a:r>
            <a:r>
              <a:rPr lang="fr-CA" sz="2000" dirty="0" smtClean="0"/>
              <a:t>(ÉSH, Autochtones, culturelles, sports études)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Nouveau paradigme ?</a:t>
            </a:r>
            <a:br>
              <a:rPr lang="fr-CA" dirty="0" smtClean="0"/>
            </a:br>
            <a:r>
              <a:rPr lang="fr-CA" sz="2700" dirty="0" smtClean="0"/>
              <a:t> Diversité étudiante au collégial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579296" cy="3993311"/>
          </a:xfrm>
        </p:spPr>
        <p:txBody>
          <a:bodyPr>
            <a:normAutofit/>
          </a:bodyPr>
          <a:lstStyle/>
          <a:p>
            <a:r>
              <a:rPr lang="fr-CA" dirty="0" smtClean="0"/>
              <a:t>Diagnostic et soutien adaptés</a:t>
            </a:r>
          </a:p>
          <a:p>
            <a:r>
              <a:rPr lang="fr-CA" dirty="0" smtClean="0"/>
              <a:t>Augmentation </a:t>
            </a:r>
          </a:p>
          <a:p>
            <a:pPr lvl="1"/>
            <a:r>
              <a:rPr lang="fr-CA" dirty="0"/>
              <a:t>ÉSH (Raymond, 2014)</a:t>
            </a:r>
          </a:p>
          <a:p>
            <a:pPr lvl="1"/>
            <a:r>
              <a:rPr lang="fr-CA" dirty="0"/>
              <a:t>TSM (Marcotte, 2014)</a:t>
            </a:r>
          </a:p>
          <a:p>
            <a:pPr lvl="1"/>
            <a:r>
              <a:rPr lang="fr-CA" dirty="0" smtClean="0"/>
              <a:t>Allophones </a:t>
            </a:r>
            <a:r>
              <a:rPr lang="fr-CA" dirty="0" smtClean="0"/>
              <a:t>issues de l’immigration </a:t>
            </a:r>
            <a:r>
              <a:rPr lang="fr-CA" sz="2000" dirty="0" smtClean="0"/>
              <a:t>(Gouv. Canada, 2017)</a:t>
            </a:r>
          </a:p>
          <a:p>
            <a:r>
              <a:rPr lang="fr-CA" dirty="0" smtClean="0"/>
              <a:t>Centres </a:t>
            </a:r>
            <a:r>
              <a:rPr lang="fr-CA" dirty="0" smtClean="0"/>
              <a:t>d’aide </a:t>
            </a:r>
            <a:r>
              <a:rPr lang="fr-CA" sz="2000" dirty="0" smtClean="0"/>
              <a:t>(Centres collégiaux de soutien à l’intégration)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</a:t>
            </a:r>
            <a:r>
              <a:rPr lang="fr-CA" dirty="0" err="1" smtClean="0"/>
              <a:t>Turcotte</a:t>
            </a:r>
            <a:r>
              <a:rPr lang="fr-CA" dirty="0" smtClean="0"/>
              <a:t>, P.</a:t>
            </a:r>
            <a:endParaRPr lang="fr-CA" dirty="0"/>
          </a:p>
        </p:txBody>
      </p:sp>
      <p:pic>
        <p:nvPicPr>
          <p:cNvPr id="6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Nouveau paradigme?</a:t>
            </a:r>
            <a:br>
              <a:rPr lang="fr-CA" dirty="0" smtClean="0"/>
            </a:br>
            <a:r>
              <a:rPr lang="fr-CA" sz="2700" dirty="0" smtClean="0"/>
              <a:t>Diversité étudiante au collégial</a:t>
            </a:r>
            <a:endParaRPr lang="fr-CA" sz="27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1" y="2027978"/>
            <a:ext cx="8382385" cy="4209334"/>
          </a:xfrm>
        </p:spPr>
        <p:txBody>
          <a:bodyPr/>
          <a:lstStyle/>
          <a:p>
            <a:r>
              <a:rPr lang="fr-CA" dirty="0" smtClean="0"/>
              <a:t>Tous </a:t>
            </a:r>
          </a:p>
          <a:p>
            <a:pPr lvl="1"/>
            <a:r>
              <a:rPr lang="fr-CA" b="1" dirty="0" smtClean="0"/>
              <a:t>Manifestations</a:t>
            </a:r>
            <a:r>
              <a:rPr lang="fr-CA" dirty="0" smtClean="0"/>
              <a:t>  différentes </a:t>
            </a:r>
          </a:p>
          <a:p>
            <a:pPr lvl="2"/>
            <a:r>
              <a:rPr lang="fr-CA" dirty="0"/>
              <a:t>Stress et anxiété</a:t>
            </a:r>
          </a:p>
          <a:p>
            <a:pPr lvl="1"/>
            <a:r>
              <a:rPr lang="fr-CA" b="1" dirty="0" smtClean="0"/>
              <a:t>Besoins</a:t>
            </a:r>
            <a:r>
              <a:rPr lang="fr-CA" dirty="0" smtClean="0"/>
              <a:t> </a:t>
            </a:r>
            <a:r>
              <a:rPr lang="fr-CA" dirty="0" smtClean="0"/>
              <a:t>différents</a:t>
            </a:r>
          </a:p>
          <a:p>
            <a:pPr lvl="1"/>
            <a:r>
              <a:rPr lang="fr-CA" b="1" dirty="0"/>
              <a:t>M</a:t>
            </a:r>
            <a:r>
              <a:rPr lang="fr-CA" b="1" dirty="0" smtClean="0"/>
              <a:t>oment ou à un autre </a:t>
            </a:r>
            <a:r>
              <a:rPr lang="fr-CA" dirty="0" smtClean="0"/>
              <a:t>de la formation</a:t>
            </a:r>
          </a:p>
          <a:p>
            <a:pPr lvl="1"/>
            <a:r>
              <a:rPr lang="fr-CA" b="1" dirty="0" smtClean="0"/>
              <a:t>Obstacles</a:t>
            </a:r>
            <a:r>
              <a:rPr lang="fr-CA" dirty="0" smtClean="0"/>
              <a:t> </a:t>
            </a:r>
            <a:r>
              <a:rPr lang="fr-CA" dirty="0" smtClean="0"/>
              <a:t>à l’apprentissage et réussite</a:t>
            </a:r>
          </a:p>
          <a:p>
            <a:endParaRPr lang="fr-CA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12388" y="5589240"/>
            <a:ext cx="6731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600" dirty="0" smtClean="0"/>
              <a:t>Raymond (2014); Marcotte (2014)</a:t>
            </a:r>
            <a:endParaRPr lang="fr-CA" sz="1600" dirty="0"/>
          </a:p>
        </p:txBody>
      </p:sp>
      <p:pic>
        <p:nvPicPr>
          <p:cNvPr id="10" name="Picture 4" descr="https://tdah365.files.wordpress.com/2013/01/concen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4380">
            <a:off x="7556233" y="422419"/>
            <a:ext cx="1156911" cy="130829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191671" y="6021288"/>
            <a:ext cx="29523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 smtClean="0"/>
              <a:t>Source des images</a:t>
            </a:r>
          </a:p>
          <a:p>
            <a:r>
              <a:rPr lang="fr-CA" sz="1000" dirty="0" smtClean="0">
                <a:hlinkClick r:id="rId4"/>
              </a:rPr>
              <a:t>https://tdah365.files.wordpress.com/2013/01/concentration.jpg</a:t>
            </a:r>
            <a:r>
              <a:rPr lang="fr-CA" sz="1000" dirty="0" smtClean="0"/>
              <a:t> </a:t>
            </a:r>
          </a:p>
          <a:p>
            <a:endParaRPr lang="fr-CA" sz="1000" dirty="0" smtClean="0"/>
          </a:p>
          <a:p>
            <a:endParaRPr lang="fr-CA" sz="1000" dirty="0"/>
          </a:p>
        </p:txBody>
      </p:sp>
      <p:pic>
        <p:nvPicPr>
          <p:cNvPr id="9" name="Picture 2" descr="C:\Users\hp\Desktop\sans-titre.png"/>
          <p:cNvPicPr>
            <a:picLocks noChangeAspect="1" noChangeArrowheads="1"/>
          </p:cNvPicPr>
          <p:nvPr/>
        </p:nvPicPr>
        <p:blipFill>
          <a:blip r:embed="rId5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@2017, Lessard, M. et Leroux, JL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60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Nouveau paradigme?</a:t>
            </a:r>
            <a:br>
              <a:rPr lang="fr-CA" dirty="0" smtClean="0"/>
            </a:br>
            <a:r>
              <a:rPr lang="fr-CA" sz="2700" dirty="0"/>
              <a:t>	</a:t>
            </a:r>
            <a:r>
              <a:rPr lang="fr-CA" sz="2700" dirty="0" smtClean="0"/>
              <a:t>Pédagogie inclusive </a:t>
            </a:r>
            <a:endParaRPr lang="fr-CA" sz="27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CA" sz="3000" dirty="0" smtClean="0"/>
              <a:t>	</a:t>
            </a:r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400" dirty="0"/>
              <a:t>« </a:t>
            </a:r>
            <a:r>
              <a:rPr lang="fr-CA" sz="2400" b="1" dirty="0"/>
              <a:t>Moyens </a:t>
            </a:r>
            <a:r>
              <a:rPr lang="fr-CA" sz="2400" dirty="0"/>
              <a:t>utilisés pour </a:t>
            </a:r>
            <a:r>
              <a:rPr lang="fr-CA" sz="2400" b="1" dirty="0"/>
              <a:t>susciter l’apprentissage </a:t>
            </a:r>
            <a:r>
              <a:rPr lang="fr-CA" sz="2400" dirty="0"/>
              <a:t>chez les élèves dans une perspective inclusive, c’est-à-dire qui </a:t>
            </a:r>
            <a:r>
              <a:rPr lang="fr-CA" sz="2400" b="1" dirty="0"/>
              <a:t>valorise la différence</a:t>
            </a:r>
            <a:r>
              <a:rPr lang="fr-CA" sz="2400" dirty="0"/>
              <a:t>, qui reconnaît la valeur de </a:t>
            </a:r>
            <a:r>
              <a:rPr lang="fr-CA" sz="2400" b="1" dirty="0"/>
              <a:t>toutes formes d’expression de l’intellect </a:t>
            </a:r>
            <a:r>
              <a:rPr lang="fr-CA" sz="2400" dirty="0"/>
              <a:t>et qui intègre à sa pratique cette idée de </a:t>
            </a:r>
            <a:r>
              <a:rPr lang="fr-CA" sz="2400" b="1" dirty="0"/>
              <a:t>collaboration authentique </a:t>
            </a:r>
            <a:r>
              <a:rPr lang="fr-CA" sz="2400" dirty="0"/>
              <a:t>entre élèves et intervenants scolaires» </a:t>
            </a:r>
          </a:p>
          <a:p>
            <a:pPr algn="ctr">
              <a:buNone/>
            </a:pPr>
            <a:endParaRPr lang="fr-CA" sz="2400" dirty="0"/>
          </a:p>
          <a:p>
            <a:pPr algn="r">
              <a:buNone/>
            </a:pPr>
            <a:r>
              <a:rPr lang="fr-CA" sz="1800" dirty="0"/>
              <a:t>Rousseau, Prud’homme et Vienneau (2015)</a:t>
            </a:r>
          </a:p>
          <a:p>
            <a:pPr>
              <a:buNone/>
            </a:pPr>
            <a:endParaRPr lang="fr-CA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7</a:t>
            </a:fld>
            <a:endParaRPr lang="fr-CA"/>
          </a:p>
        </p:txBody>
      </p:sp>
      <p:pic>
        <p:nvPicPr>
          <p:cNvPr id="14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0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Nouveau paradigme?</a:t>
            </a:r>
            <a:br>
              <a:rPr lang="fr-CA" dirty="0" smtClean="0"/>
            </a:br>
            <a:r>
              <a:rPr lang="fr-CA" sz="2700" dirty="0" smtClean="0"/>
              <a:t>Pratiques inclusives </a:t>
            </a:r>
            <a:endParaRPr lang="fr-CA" sz="2700" dirty="0"/>
          </a:p>
        </p:txBody>
      </p:sp>
      <p:pic>
        <p:nvPicPr>
          <p:cNvPr id="14" name="Picture 2" descr="C:\Users\hp\Desktop\sans-titre.png"/>
          <p:cNvPicPr>
            <a:picLocks noChangeAspect="1" noChangeArrowheads="1"/>
          </p:cNvPicPr>
          <p:nvPr/>
        </p:nvPicPr>
        <p:blipFill>
          <a:blip r:embed="rId3" cstate="print"/>
          <a:srcRect b="83541"/>
          <a:stretch>
            <a:fillRect/>
          </a:stretch>
        </p:blipFill>
        <p:spPr bwMode="auto">
          <a:xfrm>
            <a:off x="323528" y="6093300"/>
            <a:ext cx="2880320" cy="613203"/>
          </a:xfrm>
          <a:prstGeom prst="rect">
            <a:avLst/>
          </a:prstGeom>
          <a:noFill/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pic>
        <p:nvPicPr>
          <p:cNvPr id="7" name="Picture 2" descr="http://ekladata.com/SO_Q03Psc5C_MjVyP4NjzaeUfk0.png"/>
          <p:cNvPicPr>
            <a:picLocks noChangeAspect="1" noChangeArrowheads="1"/>
          </p:cNvPicPr>
          <p:nvPr/>
        </p:nvPicPr>
        <p:blipFill>
          <a:blip r:embed="rId4" cstate="print"/>
          <a:srcRect t="13677" b="-333"/>
          <a:stretch>
            <a:fillRect/>
          </a:stretch>
        </p:blipFill>
        <p:spPr bwMode="auto">
          <a:xfrm>
            <a:off x="1331640" y="1385321"/>
            <a:ext cx="6795194" cy="4693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0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@2017, Lessard, M. et Turcotte, P.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CD97-9340-4E9D-B7C1-8BC656155940}" type="slidenum">
              <a:rPr lang="fr-CA" smtClean="0"/>
              <a:pPr/>
              <a:t>9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32" y="548680"/>
            <a:ext cx="4963135" cy="57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1006</Words>
  <Application>Microsoft Office PowerPoint</Application>
  <PresentationFormat>Affichage à l'écran (4:3)</PresentationFormat>
  <Paragraphs>239</Paragraphs>
  <Slides>23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Mangal</vt:lpstr>
      <vt:lpstr>Thème Office</vt:lpstr>
      <vt:lpstr>Adobe Acrobat Document</vt:lpstr>
      <vt:lpstr>Pratiques inclusives gagnantes</vt:lpstr>
      <vt:lpstr>Qui sommes nous ?</vt:lpstr>
      <vt:lpstr>Plan match</vt:lpstr>
      <vt:lpstr>Nouveau paradigme ? Décisions législatives, historiques et sociopolitiques</vt:lpstr>
      <vt:lpstr>Nouveau paradigme ?  Diversité étudiante au collégial</vt:lpstr>
      <vt:lpstr>Nouveau paradigme? Diversité étudiante au collégial</vt:lpstr>
      <vt:lpstr>Nouveau paradigme?  Pédagogie inclusive </vt:lpstr>
      <vt:lpstr>Nouveau paradigme? Pratiques inclusives </vt:lpstr>
      <vt:lpstr>Présentation PowerPoint</vt:lpstr>
      <vt:lpstr>Nouveau paradigme? Pratiques inclusives </vt:lpstr>
      <vt:lpstr>Formation générale  Secteur pré-universitaire</vt:lpstr>
      <vt:lpstr>Formation générale Mises en situation pédagogie gagnante</vt:lpstr>
      <vt:lpstr>Présentation PowerPoint</vt:lpstr>
      <vt:lpstr>Formation générale Mises en situation pédagogie gagnante</vt:lpstr>
      <vt:lpstr>Secteur pré-universitaire Mises en situation pédagogie gagnante</vt:lpstr>
      <vt:lpstr>Secteur technique</vt:lpstr>
      <vt:lpstr>Secteur technique Mises en situation pédagogie gagnante Approche en lien avec la diversité </vt:lpstr>
      <vt:lpstr>Secteur technique Mises en situation pédagogie gagnante Approche en lien avec APC</vt:lpstr>
      <vt:lpstr>Secteur technique Mises en situation pédagogie gagnante Approche en lien avec stage</vt:lpstr>
      <vt:lpstr>Ressources</vt:lpstr>
      <vt:lpstr>Conclusion</vt:lpstr>
      <vt:lpstr>Présentation PowerPoint</vt:lpstr>
      <vt:lpstr>Références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Pratiques inclusives gagnantes</dc:title>
  <dc:creator>Manon</dc:creator>
  <cp:lastModifiedBy>Manon Lessard</cp:lastModifiedBy>
  <cp:revision>46</cp:revision>
  <dcterms:created xsi:type="dcterms:W3CDTF">2017-05-13T13:11:33Z</dcterms:created>
  <dcterms:modified xsi:type="dcterms:W3CDTF">2017-05-17T16:16:15Z</dcterms:modified>
</cp:coreProperties>
</file>